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70" r:id="rId10"/>
    <p:sldId id="273" r:id="rId11"/>
    <p:sldId id="263" r:id="rId12"/>
    <p:sldId id="264" r:id="rId13"/>
    <p:sldId id="265" r:id="rId14"/>
    <p:sldId id="272" r:id="rId15"/>
    <p:sldId id="271" r:id="rId16"/>
    <p:sldId id="266" r:id="rId17"/>
    <p:sldId id="267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4016"/>
    <a:srgbClr val="BB4723"/>
    <a:srgbClr val="B45F2A"/>
    <a:srgbClr val="B2822C"/>
    <a:srgbClr val="CC33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77" y="-2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C64D-0BD0-48AD-B3B5-7E6EC3787F71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6BCA-F82C-4DC5-A468-EA5949EAE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C64D-0BD0-48AD-B3B5-7E6EC3787F71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6BCA-F82C-4DC5-A468-EA5949EAE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C64D-0BD0-48AD-B3B5-7E6EC3787F71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6BCA-F82C-4DC5-A468-EA5949EAE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C64D-0BD0-48AD-B3B5-7E6EC3787F71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6BCA-F82C-4DC5-A468-EA5949EAE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C64D-0BD0-48AD-B3B5-7E6EC3787F71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6BCA-F82C-4DC5-A468-EA5949EAE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C64D-0BD0-48AD-B3B5-7E6EC3787F71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6BCA-F82C-4DC5-A468-EA5949EAE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C64D-0BD0-48AD-B3B5-7E6EC3787F71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6BCA-F82C-4DC5-A468-EA5949EAE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C64D-0BD0-48AD-B3B5-7E6EC3787F71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6BCA-F82C-4DC5-A468-EA5949EAE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C64D-0BD0-48AD-B3B5-7E6EC3787F71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6BCA-F82C-4DC5-A468-EA5949EAE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C64D-0BD0-48AD-B3B5-7E6EC3787F71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6BCA-F82C-4DC5-A468-EA5949EAE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C64D-0BD0-48AD-B3B5-7E6EC3787F71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D6BCA-F82C-4DC5-A468-EA5949EAE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3C64D-0BD0-48AD-B3B5-7E6EC3787F71}" type="datetimeFigureOut">
              <a:rPr lang="ru-RU" smtClean="0"/>
              <a:pPr/>
              <a:t>19.12.2015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D6BCA-F82C-4DC5-A468-EA5949EAE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zanimatika.narod.ru/ZOJ_rejim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mimi-gallery.ru/raskraski-rejim-dnya-shkolnika?p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1340768"/>
            <a:ext cx="58592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      </a:t>
            </a:r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Режим  дня  </a:t>
            </a:r>
          </a:p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           для  </a:t>
            </a:r>
          </a:p>
          <a:p>
            <a:r>
              <a:rPr lang="ru-RU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   первоклассника</a:t>
            </a:r>
            <a:endParaRPr lang="ru-RU" sz="48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Segoe Print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4437112"/>
            <a:ext cx="4572000" cy="1569660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n w="3175">
                  <a:noFill/>
                </a:ln>
                <a:effectLst>
                  <a:outerShdw blurRad="50800" dist="38100" dir="8100000" algn="tr" rotWithShape="0">
                    <a:schemeClr val="tx1">
                      <a:alpha val="40000"/>
                    </a:schemeClr>
                  </a:outerShdw>
                </a:effectLst>
                <a:latin typeface="Monotype Corsiva" pitchFamily="66" charset="0"/>
              </a:rPr>
              <a:t>Учитель физкультуры</a:t>
            </a:r>
          </a:p>
          <a:p>
            <a:pPr algn="ctr"/>
            <a:r>
              <a:rPr lang="ru-RU" sz="2400" b="1" dirty="0" smtClean="0">
                <a:ln w="3175">
                  <a:noFill/>
                </a:ln>
                <a:effectLst>
                  <a:outerShdw blurRad="50800" dist="38100" dir="8100000" algn="tr" rotWithShape="0">
                    <a:schemeClr val="tx1">
                      <a:alpha val="40000"/>
                    </a:schemeClr>
                  </a:outerShdw>
                </a:effectLst>
                <a:latin typeface="Monotype Corsiva" pitchFamily="66" charset="0"/>
              </a:rPr>
              <a:t>МБОУ «Прогимназия № 2»</a:t>
            </a:r>
          </a:p>
          <a:p>
            <a:pPr algn="ctr"/>
            <a:r>
              <a:rPr lang="ru-RU" sz="2400" b="1" dirty="0" smtClean="0">
                <a:ln w="3175">
                  <a:noFill/>
                </a:ln>
                <a:effectLst>
                  <a:outerShdw blurRad="50800" dist="38100" dir="8100000" algn="tr" rotWithShape="0">
                    <a:schemeClr val="tx1">
                      <a:alpha val="40000"/>
                    </a:schemeClr>
                  </a:outerShdw>
                </a:effectLst>
                <a:latin typeface="Monotype Corsiva" pitchFamily="66" charset="0"/>
              </a:rPr>
              <a:t>г. Воронеж</a:t>
            </a:r>
          </a:p>
          <a:p>
            <a:pPr algn="ctr"/>
            <a:r>
              <a:rPr lang="ru-RU" sz="2400" b="1" dirty="0" smtClean="0">
                <a:ln w="3175">
                  <a:noFill/>
                </a:ln>
                <a:effectLst>
                  <a:outerShdw blurRad="50800" dist="38100" dir="8100000" algn="tr" rotWithShape="0">
                    <a:schemeClr val="tx1">
                      <a:alpha val="40000"/>
                    </a:schemeClr>
                  </a:outerShdw>
                </a:effectLst>
                <a:latin typeface="Monotype Corsiva" pitchFamily="66" charset="0"/>
              </a:rPr>
              <a:t>Сухарева Г.Ф.</a:t>
            </a:r>
            <a:endParaRPr lang="ru-RU" sz="2400" b="1" dirty="0">
              <a:ln w="3175">
                <a:noFill/>
              </a:ln>
              <a:effectLst>
                <a:outerShdw blurRad="50800" dist="38100" dir="8100000" algn="tr" rotWithShape="0">
                  <a:schemeClr val="tx1">
                    <a:alpha val="40000"/>
                  </a:scheme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56951" y="619200"/>
            <a:ext cx="22300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Прогулка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1990800"/>
            <a:ext cx="30796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13.30 – 15.00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  <p:pic>
        <p:nvPicPr>
          <p:cNvPr id="9" name="Рисунок 8" descr="901188624.jpg"/>
          <p:cNvPicPr>
            <a:picLocks noChangeAspect="1"/>
          </p:cNvPicPr>
          <p:nvPr/>
        </p:nvPicPr>
        <p:blipFill>
          <a:blip r:embed="rId3" cstate="print"/>
          <a:srcRect l="4043" t="56179" r="67542" b="5838"/>
          <a:stretch>
            <a:fillRect/>
          </a:stretch>
        </p:blipFill>
        <p:spPr>
          <a:xfrm>
            <a:off x="1259632" y="2160000"/>
            <a:ext cx="2880000" cy="288000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283968" y="3933056"/>
            <a:ext cx="4860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Есть время книжку почитать,</a:t>
            </a:r>
          </a:p>
          <a:p>
            <a:pPr fontAlgn="base"/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Отдохнуть и погулять!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фон 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20000" y="3600000"/>
            <a:ext cx="46805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После школы на кружок!</a:t>
            </a:r>
            <a:b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Под ногой хрустит снежок…</a:t>
            </a:r>
            <a:b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r>
              <a:rPr lang="ru-RU" sz="2800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Хрум-хрум-хрум</a:t>
            </a: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! – несутся ноги</a:t>
            </a:r>
            <a:b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Сапожком </a:t>
            </a:r>
            <a:r>
              <a:rPr lang="ru-RU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за  сапожок</a:t>
            </a: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!</a:t>
            </a:r>
            <a:b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endParaRPr lang="ru-RU" sz="28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" name="Рисунок 5" descr="901188624.jpg"/>
          <p:cNvPicPr>
            <a:picLocks noChangeAspect="1"/>
          </p:cNvPicPr>
          <p:nvPr/>
        </p:nvPicPr>
        <p:blipFill>
          <a:blip r:embed="rId3" cstate="print"/>
          <a:srcRect l="66947" t="55642" r="3945" b="5449"/>
          <a:stretch>
            <a:fillRect/>
          </a:stretch>
        </p:blipFill>
        <p:spPr>
          <a:xfrm>
            <a:off x="1260000" y="2160000"/>
            <a:ext cx="2880000" cy="288000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657053" y="619200"/>
            <a:ext cx="38298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Кружки,  секции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1990800"/>
            <a:ext cx="31325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15.00 – 16.30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80000" y="36000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Вечер… Около </a:t>
            </a:r>
            <a:r>
              <a:rPr lang="ru-RU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пяти</a:t>
            </a: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…</a:t>
            </a:r>
            <a:b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r>
              <a:rPr lang="ru-RU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И  </a:t>
            </a: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домой </a:t>
            </a:r>
            <a:r>
              <a:rPr lang="ru-RU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пора  идти</a:t>
            </a: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…</a:t>
            </a:r>
            <a:b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Ох! – приятная усталость…</a:t>
            </a:r>
            <a:b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Ох! – счастливого </a:t>
            </a:r>
            <a:r>
              <a:rPr lang="ru-RU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пути</a:t>
            </a: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!</a:t>
            </a:r>
            <a:b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endParaRPr lang="ru-RU" sz="28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7885" y="619200"/>
            <a:ext cx="33682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Дорога  домой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  <p:pic>
        <p:nvPicPr>
          <p:cNvPr id="7" name="Рисунок 6" descr="901188624.jpg"/>
          <p:cNvPicPr>
            <a:picLocks noChangeAspect="1"/>
          </p:cNvPicPr>
          <p:nvPr/>
        </p:nvPicPr>
        <p:blipFill>
          <a:blip r:embed="rId3" cstate="print"/>
          <a:srcRect l="35746" t="14106" r="37318" b="49891"/>
          <a:stretch>
            <a:fillRect/>
          </a:stretch>
        </p:blipFill>
        <p:spPr>
          <a:xfrm>
            <a:off x="1260000" y="2160000"/>
            <a:ext cx="2880000" cy="288000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04048" y="1990800"/>
            <a:ext cx="31309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16.30 – 16.45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901188624.jpg"/>
          <p:cNvPicPr>
            <a:picLocks noChangeAspect="1"/>
          </p:cNvPicPr>
          <p:nvPr/>
        </p:nvPicPr>
        <p:blipFill>
          <a:blip r:embed="rId3" cstate="print"/>
          <a:srcRect l="35573" t="56968" r="36478" b="5449"/>
          <a:stretch>
            <a:fillRect/>
          </a:stretch>
        </p:blipFill>
        <p:spPr>
          <a:xfrm>
            <a:off x="1260000" y="2160000"/>
            <a:ext cx="2862820" cy="288000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118718" y="619200"/>
            <a:ext cx="29065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Учим  уроки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1988840"/>
            <a:ext cx="31470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17.00 – 18.30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3861048"/>
            <a:ext cx="4104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С </a:t>
            </a:r>
            <a:r>
              <a:rPr lang="ru-RU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часами  дружба  хороша</a:t>
            </a: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!</a:t>
            </a:r>
          </a:p>
          <a:p>
            <a:pPr fontAlgn="base"/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Уроки </a:t>
            </a:r>
            <a:r>
              <a:rPr lang="ru-RU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делай  не  спеша</a:t>
            </a:r>
            <a:endParaRPr lang="ru-RU" sz="28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pPr fontAlgn="base"/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И </a:t>
            </a:r>
            <a:r>
              <a:rPr lang="ru-RU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книг  не  забывай</a:t>
            </a: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!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6900" y="619200"/>
            <a:ext cx="14302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Ужин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3933056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Солнце клонится к закату.</a:t>
            </a:r>
          </a:p>
          <a:p>
            <a:pPr fontAlgn="base"/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Время ужинать, ребята!</a:t>
            </a:r>
          </a:p>
        </p:txBody>
      </p:sp>
      <p:pic>
        <p:nvPicPr>
          <p:cNvPr id="10" name="Рисунок 9" descr="628292993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36344" t="14196" r="36720" b="49891"/>
          <a:stretch>
            <a:fillRect/>
          </a:stretch>
        </p:blipFill>
        <p:spPr>
          <a:xfrm>
            <a:off x="1260000" y="2160000"/>
            <a:ext cx="2880000" cy="288000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4932040" y="1990800"/>
            <a:ext cx="31582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18.30 – 19.00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19296" y="619200"/>
            <a:ext cx="57054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Отдых,  свободное время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80000" y="3600000"/>
            <a:ext cx="3996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Что устал? </a:t>
            </a:r>
            <a:r>
              <a:rPr lang="ru-RU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Передохни</a:t>
            </a: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.</a:t>
            </a:r>
          </a:p>
          <a:p>
            <a:pPr fontAlgn="base"/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Ждут </a:t>
            </a:r>
            <a:r>
              <a:rPr lang="ru-RU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игрушки</a:t>
            </a: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корабли</a:t>
            </a: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.</a:t>
            </a:r>
          </a:p>
          <a:p>
            <a:pPr fontAlgn="base"/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Вечер </a:t>
            </a:r>
            <a:r>
              <a:rPr lang="ru-RU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- </a:t>
            </a: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 время </a:t>
            </a:r>
            <a:r>
              <a:rPr lang="ru-RU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для  игры!</a:t>
            </a:r>
            <a:endParaRPr lang="ru-RU" sz="28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" name="Рисунок 8" descr="628292993.jpg"/>
          <p:cNvPicPr>
            <a:picLocks noChangeAspect="1"/>
          </p:cNvPicPr>
          <p:nvPr/>
        </p:nvPicPr>
        <p:blipFill>
          <a:blip r:embed="rId3" cstate="print"/>
          <a:srcRect l="4074" t="55187" r="67479" b="6883"/>
          <a:stretch>
            <a:fillRect/>
          </a:stretch>
        </p:blipFill>
        <p:spPr>
          <a:xfrm>
            <a:off x="1260000" y="2160000"/>
            <a:ext cx="2880000" cy="288000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860032" y="1988840"/>
            <a:ext cx="32480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19.00 – 20.30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80000" y="3600000"/>
            <a:ext cx="3852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Ну, а к </a:t>
            </a:r>
            <a:r>
              <a:rPr lang="ru-RU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девяти  часам</a:t>
            </a: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/>
            </a:r>
            <a:b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Я ко сну готовлюсь </a:t>
            </a:r>
            <a:r>
              <a:rPr lang="ru-RU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сам</a:t>
            </a: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:</a:t>
            </a:r>
            <a:b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По </a:t>
            </a:r>
            <a:r>
              <a:rPr lang="ru-RU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зубам  еложу  щёткой</a:t>
            </a: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,</a:t>
            </a:r>
            <a:b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Гребешком </a:t>
            </a:r>
            <a:r>
              <a:rPr lang="ru-RU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по  волосам</a:t>
            </a: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!</a:t>
            </a:r>
            <a:b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endParaRPr lang="ru-RU" sz="28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628292993.jpg"/>
          <p:cNvPicPr>
            <a:picLocks noChangeAspect="1"/>
          </p:cNvPicPr>
          <p:nvPr/>
        </p:nvPicPr>
        <p:blipFill>
          <a:blip r:embed="rId3" cstate="print"/>
          <a:srcRect l="35573" t="57392" r="36641" b="5560"/>
          <a:stretch>
            <a:fillRect/>
          </a:stretch>
        </p:blipFill>
        <p:spPr>
          <a:xfrm>
            <a:off x="1260000" y="2160000"/>
            <a:ext cx="2880000" cy="288000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941586" y="619200"/>
            <a:ext cx="32608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Чистим  зубы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1990800"/>
            <a:ext cx="32784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20.30 – 20.45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20000" y="3600000"/>
            <a:ext cx="43022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Я ныряю в сон чудной</a:t>
            </a:r>
            <a:b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С мыслью праздничной одной:</a:t>
            </a:r>
            <a:b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День прошёл – какое счастье!</a:t>
            </a:r>
            <a:b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Завтра будет выходной!</a:t>
            </a:r>
            <a:endParaRPr lang="ru-RU" sz="28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628292993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67365" t="56164" r="4220" b="5949"/>
          <a:stretch>
            <a:fillRect/>
          </a:stretch>
        </p:blipFill>
        <p:spPr>
          <a:xfrm>
            <a:off x="1259632" y="2160000"/>
            <a:ext cx="2880000" cy="288000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050062" y="619200"/>
            <a:ext cx="1043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Сон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1990800"/>
            <a:ext cx="13324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21.00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7355" y="619200"/>
            <a:ext cx="63065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Используемые   материалы: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000" y="1980000"/>
            <a:ext cx="4505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Monotype Corsiva" pitchFamily="66" charset="0"/>
              </a:rPr>
              <a:t>1. Стихи </a:t>
            </a:r>
            <a:r>
              <a:rPr lang="ru-RU" sz="1400" dirty="0" smtClean="0"/>
              <a:t>-  </a:t>
            </a:r>
            <a:r>
              <a:rPr lang="ru-RU" sz="1400" u="sng" dirty="0" smtClean="0">
                <a:hlinkClick r:id="rId3"/>
              </a:rPr>
              <a:t>http://</a:t>
            </a:r>
            <a:r>
              <a:rPr lang="ru-RU" sz="1600" u="sng" dirty="0" smtClean="0">
                <a:hlinkClick r:id="rId3"/>
              </a:rPr>
              <a:t>zanimatika.narod.ru/ZOJ_rejim.htm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60000" y="2880000"/>
            <a:ext cx="8658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Monotype Corsiva" pitchFamily="66" charset="0"/>
              </a:rPr>
              <a:t>2. Изображение </a:t>
            </a:r>
            <a:r>
              <a:rPr lang="ru-RU" sz="1400" dirty="0" smtClean="0"/>
              <a:t>- </a:t>
            </a:r>
            <a:r>
              <a:rPr lang="ru-RU" sz="1400" u="sng" dirty="0" smtClean="0">
                <a:hlinkClick r:id="rId4"/>
              </a:rPr>
              <a:t>http://</a:t>
            </a:r>
            <a:r>
              <a:rPr lang="ru-RU" sz="1600" u="sng" dirty="0" smtClean="0">
                <a:hlinkClick r:id="rId4"/>
              </a:rPr>
              <a:t>mimi-gallery.ru/raskraski-rejim-dnya-shkolnika?p=1#img7087504074608737326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60000" y="3960000"/>
            <a:ext cx="8763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Monotype Corsiva" pitchFamily="66" charset="0"/>
              </a:rPr>
              <a:t>3. Изображение </a:t>
            </a:r>
            <a:r>
              <a:rPr lang="ru-RU" sz="1400" dirty="0" smtClean="0"/>
              <a:t>- </a:t>
            </a:r>
            <a:r>
              <a:rPr lang="ru-RU" sz="1400" u="sng" dirty="0" smtClean="0">
                <a:hlinkClick r:id="rId4"/>
              </a:rPr>
              <a:t>http://</a:t>
            </a:r>
            <a:r>
              <a:rPr lang="ru-RU" sz="1600" u="sng" dirty="0" smtClean="0">
                <a:hlinkClick r:id="rId4"/>
              </a:rPr>
              <a:t>mimi-gallery.ru/raskraski-rejim-dnya-shkolnika?p=1#img17175536319371202467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60000" y="5040000"/>
            <a:ext cx="8703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Monotype Corsiva" pitchFamily="66" charset="0"/>
              </a:rPr>
              <a:t>4. Изображение  </a:t>
            </a:r>
            <a:r>
              <a:rPr lang="ru-RU" sz="1400" dirty="0" smtClean="0"/>
              <a:t>- </a:t>
            </a:r>
            <a:r>
              <a:rPr lang="ru-RU" sz="1400" u="sng" dirty="0" smtClean="0">
                <a:hlinkClick r:id="rId4"/>
              </a:rPr>
              <a:t>http://</a:t>
            </a:r>
            <a:r>
              <a:rPr lang="ru-RU" sz="1600" u="sng" dirty="0" smtClean="0">
                <a:hlinkClick r:id="rId4"/>
              </a:rPr>
              <a:t>mimi-gallery.ru/raskraski-rejim-dnya-shkolnika?p=1#img8954238075554166604</a:t>
            </a:r>
            <a:endParaRPr lang="ru-RU" sz="16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80000" y="3600000"/>
            <a:ext cx="36022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Я повсюду, где бываю,</a:t>
            </a:r>
            <a:b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Всё на свете успеваю,</a:t>
            </a:r>
            <a:b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Потому что у меня</a:t>
            </a:r>
            <a:b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Строгий распорядок дня!</a:t>
            </a:r>
            <a:b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endParaRPr lang="ru-RU" sz="28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096" y="620688"/>
            <a:ext cx="2715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  <a:cs typeface="Cordia New" pitchFamily="34" charset="-34"/>
              </a:rPr>
              <a:t>Режим  дня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  <a:cs typeface="Cordia New" pitchFamily="34" charset="-34"/>
            </a:endParaRPr>
          </a:p>
        </p:txBody>
      </p:sp>
      <p:pic>
        <p:nvPicPr>
          <p:cNvPr id="6" name="Рисунок 5" descr="IiHVYKM1I0s.jpg"/>
          <p:cNvPicPr>
            <a:picLocks noChangeAspect="1"/>
          </p:cNvPicPr>
          <p:nvPr/>
        </p:nvPicPr>
        <p:blipFill>
          <a:blip r:embed="rId3" cstate="print"/>
          <a:srcRect l="4286" t="14018" r="68683" b="49944"/>
          <a:stretch>
            <a:fillRect/>
          </a:stretch>
        </p:blipFill>
        <p:spPr>
          <a:xfrm>
            <a:off x="1259632" y="2160000"/>
            <a:ext cx="2880000" cy="288000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80000" y="3600000"/>
            <a:ext cx="401419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Скажем, ранняя пора…</a:t>
            </a:r>
            <a:b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Ровно в </a:t>
            </a:r>
            <a:r>
              <a:rPr lang="ru-RU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шесть </a:t>
            </a: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часов утра</a:t>
            </a:r>
            <a:b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У меня кричит будильник:</a:t>
            </a:r>
            <a:b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r>
              <a:rPr lang="ru-RU" sz="2800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Тара-ра-ра</a:t>
            </a: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! </a:t>
            </a:r>
            <a:r>
              <a:rPr lang="ru-RU" sz="2800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Тара-ра</a:t>
            </a: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!</a:t>
            </a:r>
            <a:r>
              <a:rPr lang="ru-RU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 descr="IiHVYKM1I0s.jpg"/>
          <p:cNvPicPr>
            <a:picLocks noChangeAspect="1"/>
          </p:cNvPicPr>
          <p:nvPr/>
        </p:nvPicPr>
        <p:blipFill>
          <a:blip r:embed="rId3" cstate="print"/>
          <a:srcRect l="35652" t="13902" r="37224" b="49932"/>
          <a:stretch>
            <a:fillRect/>
          </a:stretch>
        </p:blipFill>
        <p:spPr>
          <a:xfrm>
            <a:off x="1260000" y="2160000"/>
            <a:ext cx="2880000" cy="288000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663739" y="620688"/>
            <a:ext cx="18165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Подъем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1988840"/>
            <a:ext cx="11624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6.30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20000" y="3600000"/>
            <a:ext cx="437423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Я </a:t>
            </a:r>
            <a:r>
              <a:rPr lang="ru-RU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будильник  отключу</a:t>
            </a: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,</a:t>
            </a:r>
            <a:b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Я с кровати </a:t>
            </a:r>
            <a:r>
              <a:rPr lang="ru-RU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соскочу</a:t>
            </a: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/>
            </a:r>
            <a:b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На разминку: раз-два, раз-два!</a:t>
            </a:r>
            <a:b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Хоть и спать </a:t>
            </a:r>
            <a:r>
              <a:rPr lang="ru-RU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ещё  хочу</a:t>
            </a: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!</a:t>
            </a:r>
            <a:r>
              <a:rPr lang="ru-RU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9162" y="619200"/>
            <a:ext cx="2005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Зарядка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  <p:pic>
        <p:nvPicPr>
          <p:cNvPr id="6" name="Рисунок 5" descr="IiHVYKM1I0s.jpg"/>
          <p:cNvPicPr>
            <a:picLocks noChangeAspect="1"/>
          </p:cNvPicPr>
          <p:nvPr/>
        </p:nvPicPr>
        <p:blipFill>
          <a:blip r:embed="rId3" cstate="print"/>
          <a:srcRect l="67388" t="13545" r="5237" b="50415"/>
          <a:stretch>
            <a:fillRect/>
          </a:stretch>
        </p:blipFill>
        <p:spPr>
          <a:xfrm>
            <a:off x="1260000" y="2160000"/>
            <a:ext cx="2916923" cy="288000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76056" y="1988840"/>
            <a:ext cx="25971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6.30 - 6.50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20000" y="3600000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Умывальник! Голый торс!</a:t>
            </a:r>
            <a:b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Полотенца нежный ворс!..</a:t>
            </a:r>
            <a:b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endParaRPr lang="ru-RU" sz="28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IiHVYKM1I0s.jpg"/>
          <p:cNvPicPr>
            <a:picLocks noChangeAspect="1"/>
          </p:cNvPicPr>
          <p:nvPr/>
        </p:nvPicPr>
        <p:blipFill>
          <a:blip r:embed="rId3" cstate="print"/>
          <a:srcRect l="3743" t="55628" r="67479" b="6001"/>
          <a:stretch>
            <a:fillRect/>
          </a:stretch>
        </p:blipFill>
        <p:spPr>
          <a:xfrm>
            <a:off x="1260000" y="2160000"/>
            <a:ext cx="2880000" cy="288000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328711" y="619200"/>
            <a:ext cx="24865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Умывание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1988840"/>
            <a:ext cx="28248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6.50 – 7.00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20000" y="36000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Я на завтрак ем котлету,</a:t>
            </a:r>
            <a:br>
              <a:rPr lang="ru-RU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r>
              <a:rPr lang="ru-RU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Пью на завтрак тёплый морс!</a:t>
            </a:r>
            <a:br>
              <a:rPr lang="ru-RU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/>
            </a:r>
            <a:b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endParaRPr lang="ru-RU" sz="28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8711" y="619200"/>
            <a:ext cx="20906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Завтрак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  <p:pic>
        <p:nvPicPr>
          <p:cNvPr id="7" name="Рисунок 6" descr="IiHVYKM1I0s.jpg"/>
          <p:cNvPicPr>
            <a:picLocks noChangeAspect="1"/>
          </p:cNvPicPr>
          <p:nvPr/>
        </p:nvPicPr>
        <p:blipFill>
          <a:blip r:embed="rId3" cstate="print"/>
          <a:srcRect l="35290" t="56132" r="36295" b="5980"/>
          <a:stretch>
            <a:fillRect/>
          </a:stretch>
        </p:blipFill>
        <p:spPr>
          <a:xfrm>
            <a:off x="1260000" y="2160000"/>
            <a:ext cx="2880000" cy="288000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76056" y="1990800"/>
            <a:ext cx="28007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7.00 – 7.20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80000" y="36000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А ещё через часок</a:t>
            </a:r>
            <a:b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Вжик! – на куртке поясок,</a:t>
            </a:r>
            <a:b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И уже в родную школу</a:t>
            </a:r>
            <a:b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Энергичный </a:t>
            </a:r>
            <a:r>
              <a:rPr lang="ru-RU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 марш-бросок</a:t>
            </a: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!</a:t>
            </a:r>
            <a:b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</a:br>
            <a:endParaRPr lang="ru-RU" sz="28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IiHVYKM1I0s.jpg"/>
          <p:cNvPicPr>
            <a:picLocks noChangeAspect="1"/>
          </p:cNvPicPr>
          <p:nvPr/>
        </p:nvPicPr>
        <p:blipFill>
          <a:blip r:embed="rId3" cstate="print"/>
          <a:srcRect l="66994" t="55566" r="3881" b="5602"/>
          <a:stretch>
            <a:fillRect/>
          </a:stretch>
        </p:blipFill>
        <p:spPr>
          <a:xfrm>
            <a:off x="1259632" y="2160000"/>
            <a:ext cx="2880000" cy="288000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665869" y="619200"/>
            <a:ext cx="3812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Дорога  в  школу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1990800"/>
            <a:ext cx="27558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7.30 – 7.45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20000" y="36000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За звонком  звенит  звонок,</a:t>
            </a:r>
          </a:p>
          <a:p>
            <a:r>
              <a:rPr lang="ru-RU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Точно в срок  идет  урок, </a:t>
            </a:r>
          </a:p>
          <a:p>
            <a:r>
              <a:rPr lang="ru-RU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Нужно  очень  много  знать</a:t>
            </a:r>
            <a:r>
              <a:rPr lang="ru-RU" sz="2800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,</a:t>
            </a:r>
            <a:endParaRPr lang="ru-RU" sz="2800" b="1" dirty="0" smtClean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  <a:p>
            <a:r>
              <a:rPr lang="ru-RU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Чтоб полезным в жизни стать.</a:t>
            </a:r>
            <a:endParaRPr lang="ru-RU" sz="28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901188624.jpg"/>
          <p:cNvPicPr>
            <a:picLocks noChangeAspect="1"/>
          </p:cNvPicPr>
          <p:nvPr/>
        </p:nvPicPr>
        <p:blipFill>
          <a:blip r:embed="rId3" cstate="print"/>
          <a:srcRect l="4287" t="14158" r="68376" b="49712"/>
          <a:stretch>
            <a:fillRect/>
          </a:stretch>
        </p:blipFill>
        <p:spPr>
          <a:xfrm>
            <a:off x="1260000" y="2160000"/>
            <a:ext cx="2912727" cy="288000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44315" y="619200"/>
            <a:ext cx="20553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В  школе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1990800"/>
            <a:ext cx="29338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8.00 – 12.30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80000" y="36000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Вот  обед  уже  готов -</a:t>
            </a:r>
          </a:p>
          <a:p>
            <a:r>
              <a:rPr lang="ru-RU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Суп, котлеты и морковь.</a:t>
            </a:r>
          </a:p>
          <a:p>
            <a:r>
              <a:rPr lang="ru-RU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Взяли  дети  ложки,</a:t>
            </a:r>
          </a:p>
          <a:p>
            <a:r>
              <a:rPr lang="ru-RU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Съели  всё  до  крошки.</a:t>
            </a:r>
            <a:endParaRPr lang="ru-RU" sz="2800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9073" y="619200"/>
            <a:ext cx="1245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Обед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  <p:pic>
        <p:nvPicPr>
          <p:cNvPr id="7" name="Рисунок 6" descr="901188624.jpg"/>
          <p:cNvPicPr>
            <a:picLocks noChangeAspect="1"/>
          </p:cNvPicPr>
          <p:nvPr/>
        </p:nvPicPr>
        <p:blipFill>
          <a:blip r:embed="rId3" cstate="print"/>
          <a:srcRect l="67546" t="13453" r="5519" b="50543"/>
          <a:stretch>
            <a:fillRect/>
          </a:stretch>
        </p:blipFill>
        <p:spPr>
          <a:xfrm>
            <a:off x="1260000" y="2160000"/>
            <a:ext cx="2880000" cy="2880000"/>
          </a:xfrm>
          <a:prstGeom prst="rect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932040" y="1990800"/>
            <a:ext cx="30716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Gabriola" pitchFamily="82" charset="0"/>
              </a:rPr>
              <a:t>13.00 – 13.30</a:t>
            </a:r>
            <a:endParaRPr lang="ru-RU" sz="60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Gabriola" pitchFamily="82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259</Words>
  <Application>Microsoft Office PowerPoint</Application>
  <PresentationFormat>Экран (4:3)</PresentationFormat>
  <Paragraphs>71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dom</dc:creator>
  <cp:lastModifiedBy>dom</cp:lastModifiedBy>
  <cp:revision>37</cp:revision>
  <dcterms:created xsi:type="dcterms:W3CDTF">2015-12-06T14:46:27Z</dcterms:created>
  <dcterms:modified xsi:type="dcterms:W3CDTF">2015-12-19T15:05:05Z</dcterms:modified>
</cp:coreProperties>
</file>