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ru-RU" dirty="0" smtClean="0"/>
              <a:t>Дополнение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429264"/>
            <a:ext cx="6400800" cy="752492"/>
          </a:xfrm>
        </p:spPr>
        <p:txBody>
          <a:bodyPr/>
          <a:lstStyle/>
          <a:p>
            <a:pPr algn="l"/>
            <a:r>
              <a:rPr lang="ru-RU" dirty="0" smtClean="0"/>
              <a:t>Рис.1                                           рис.2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2840372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928934"/>
            <a:ext cx="267335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Дополнение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Дополнение</dc:title>
  <dc:creator>Admin</dc:creator>
  <cp:lastModifiedBy>Admin</cp:lastModifiedBy>
  <cp:revision>1</cp:revision>
  <dcterms:created xsi:type="dcterms:W3CDTF">2015-12-18T11:11:29Z</dcterms:created>
  <dcterms:modified xsi:type="dcterms:W3CDTF">2015-12-18T11:14:02Z</dcterms:modified>
</cp:coreProperties>
</file>