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99" autoAdjust="0"/>
    <p:restoredTop sz="94654" autoAdjust="0"/>
  </p:normalViewPr>
  <p:slideViewPr>
    <p:cSldViewPr>
      <p:cViewPr varScale="1">
        <p:scale>
          <a:sx n="87" d="100"/>
          <a:sy n="87" d="100"/>
        </p:scale>
        <p:origin x="-10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D618C-3BDB-480A-B05E-6CA13034CD99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F55FF-484D-4CD8-9D38-2EF264C26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F55FF-484D-4CD8-9D38-2EF264C266D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3382a7745dc0c99893a2fd6b962672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1159283">
            <a:off x="186244" y="295653"/>
            <a:ext cx="4831973" cy="3223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2192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Китай: сопротивление реформ</a:t>
            </a:r>
            <a:endParaRPr lang="ru-RU" sz="4400" dirty="0"/>
          </a:p>
        </p:txBody>
      </p:sp>
      <p:pic>
        <p:nvPicPr>
          <p:cNvPr id="5" name="Рисунок 4" descr="05heshen_ampliaci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07021">
            <a:off x="4979722" y="1772056"/>
            <a:ext cx="3633929" cy="48452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voini_za_narkoimperiu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74925">
            <a:off x="415640" y="2715292"/>
            <a:ext cx="2926909" cy="3850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2766637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785926"/>
            <a:ext cx="6350000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2192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Появление </a:t>
            </a:r>
            <a:r>
              <a:rPr lang="ru-RU" sz="3200" dirty="0" smtClean="0"/>
              <a:t>школ, распространение </a:t>
            </a:r>
            <a:r>
              <a:rPr lang="ru-RU" sz="3200" dirty="0" smtClean="0"/>
              <a:t>европейских знаний. Шло формирование китайской национальной буржуазии.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g13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</a:t>
            </a:r>
            <a:r>
              <a:rPr lang="ru-RU" sz="3600" dirty="0" smtClean="0"/>
              <a:t>олитические </a:t>
            </a:r>
            <a:r>
              <a:rPr lang="ru-RU" sz="3600" dirty="0" smtClean="0"/>
              <a:t>реформы. Лидер реформаторов – Кан </a:t>
            </a:r>
            <a:r>
              <a:rPr lang="ru-RU" sz="3600" dirty="0" err="1" smtClean="0"/>
              <a:t>Ювэй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04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364" y="2285992"/>
            <a:ext cx="3076575" cy="39909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« 100 дней» реформ и их последствия: Молодой император </a:t>
            </a:r>
            <a:r>
              <a:rPr lang="ru-RU" sz="2800" dirty="0" err="1" smtClean="0"/>
              <a:t>Гуансюй</a:t>
            </a:r>
            <a:r>
              <a:rPr lang="ru-RU" sz="2800" dirty="0" smtClean="0"/>
              <a:t> решил поддержать реформаторов и 11 июня 1898 г. издал первый указ о преобразованиях.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cf7cc_9162491e_-1-XL.jpe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571612"/>
            <a:ext cx="6235521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Правительство </a:t>
            </a:r>
            <a:r>
              <a:rPr lang="ru-RU" dirty="0" err="1" smtClean="0"/>
              <a:t>Цыси</a:t>
            </a:r>
            <a:r>
              <a:rPr lang="ru-RU" dirty="0" smtClean="0"/>
              <a:t> отменило почти все указы о реформах.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362220_origi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857364"/>
            <a:ext cx="7449287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2192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Восстание </a:t>
            </a:r>
            <a:r>
              <a:rPr lang="ru-RU" sz="3600" dirty="0" err="1" smtClean="0"/>
              <a:t>ихэтуаней</a:t>
            </a:r>
            <a:r>
              <a:rPr lang="ru-RU" sz="3600" dirty="0" smtClean="0"/>
              <a:t>: </a:t>
            </a:r>
            <a:r>
              <a:rPr lang="ru-RU" sz="3600" dirty="0" err="1" smtClean="0"/>
              <a:t>Ихэтуань</a:t>
            </a:r>
            <a:r>
              <a:rPr lang="ru-RU" sz="3600" dirty="0" smtClean="0"/>
              <a:t> – тайное общество « Кулак во имя мира и справедливости»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357166"/>
            <a:ext cx="8001056" cy="600079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4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714488"/>
            <a:ext cx="4000528" cy="483155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2192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Восемь государств отправили свои войска на подавление восстания.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95a30_82bbaccc_or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2538" y="1524000"/>
            <a:ext cx="6498924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1908 г. закончилась целая эпоха в развитии страны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229600" cy="3148026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sz="6600" smtClean="0"/>
              <a:t>XIX </a:t>
            </a:r>
            <a:r>
              <a:rPr lang="ru-RU" sz="6600" dirty="0" smtClean="0"/>
              <a:t>в. – </a:t>
            </a:r>
            <a:r>
              <a:rPr lang="ru-RU" sz="6600" dirty="0" smtClean="0"/>
              <a:t>переломный</a:t>
            </a:r>
            <a:r>
              <a:rPr lang="ru-RU" sz="6600" dirty="0" smtClean="0"/>
              <a:t> </a:t>
            </a:r>
            <a:r>
              <a:rPr lang="ru-RU" sz="6600" dirty="0" smtClean="0"/>
              <a:t>век в истории когда-то великой империи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15370" cy="2214578"/>
          </a:xfrm>
        </p:spPr>
        <p:txBody>
          <a:bodyPr>
            <a:noAutofit/>
          </a:bodyPr>
          <a:lstStyle/>
          <a:p>
            <a:r>
              <a:rPr lang="ru-RU" dirty="0" smtClean="0"/>
              <a:t>«Опиумные войны»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/>
              <a:t>Начались «Опиумные войны» (1840-1842, 1856-1860), завершившиеся поражением Китая. 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6" name="Содержимое 5" descr="93924451_3514238_mnr_monastir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516843"/>
            <a:ext cx="4059238" cy="2586314"/>
          </a:xfrm>
        </p:spPr>
      </p:pic>
      <p:pic>
        <p:nvPicPr>
          <p:cNvPr id="5" name="Содержимое 4" descr="0007-009-Opiumnye-vojny-1840-1842-1856-1860-gg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43504" y="2285992"/>
            <a:ext cx="2857500" cy="404812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ПОЧЕМУ ОПИУМНЫЕ ВОЙНЫ ТАК      НАЗЫВАЛИСЬ?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571612"/>
            <a:ext cx="5114932" cy="4572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sz="2800" dirty="0" smtClean="0"/>
              <a:t>Англия в  конце 18 века начала ввозить в Китай  опиум(сильное наркотическое вещество),Китайцы покупали опиум у купцов .В стране росла наркомания</a:t>
            </a:r>
            <a:r>
              <a:rPr lang="ru-RU" sz="2800" dirty="0" smtClean="0"/>
              <a:t>. В </a:t>
            </a:r>
            <a:r>
              <a:rPr lang="ru-RU" sz="2800" dirty="0" smtClean="0"/>
              <a:t>1839 году китайские власти потребовали , чтобы купцы сдали опиум, ни они отказались это сделать</a:t>
            </a:r>
            <a:r>
              <a:rPr lang="ru-RU" sz="2800" dirty="0" smtClean="0"/>
              <a:t>. Тогда </a:t>
            </a:r>
            <a:r>
              <a:rPr lang="ru-RU" sz="2800" dirty="0" smtClean="0"/>
              <a:t>Китайцы фактически арестовали  купцов</a:t>
            </a:r>
            <a:r>
              <a:rPr lang="ru-RU" sz="2800" dirty="0" smtClean="0"/>
              <a:t>, запретив </a:t>
            </a:r>
            <a:r>
              <a:rPr lang="ru-RU" sz="2800" dirty="0" smtClean="0"/>
              <a:t>им выезд из Кантона(порт) пока  не будет сдан опиум</a:t>
            </a:r>
            <a:r>
              <a:rPr lang="ru-RU" sz="2800" dirty="0" smtClean="0"/>
              <a:t>. Вскоре </a:t>
            </a:r>
            <a:r>
              <a:rPr lang="ru-RU" sz="2800" dirty="0" smtClean="0"/>
              <a:t>купцы сдали </a:t>
            </a:r>
            <a:r>
              <a:rPr lang="ru-RU" sz="2800" dirty="0" smtClean="0"/>
              <a:t>опиум(более </a:t>
            </a:r>
            <a:r>
              <a:rPr lang="ru-RU" sz="2800" dirty="0" smtClean="0"/>
              <a:t>1,2 </a:t>
            </a:r>
            <a:r>
              <a:rPr lang="ru-RU" sz="2800" dirty="0" smtClean="0"/>
              <a:t>тыс. </a:t>
            </a:r>
            <a:r>
              <a:rPr lang="ru-RU" sz="2800" dirty="0" smtClean="0"/>
              <a:t>тонн</a:t>
            </a:r>
            <a:r>
              <a:rPr lang="ru-RU" sz="2800" dirty="0" smtClean="0"/>
              <a:t>). Китайцы </a:t>
            </a:r>
            <a:r>
              <a:rPr lang="ru-RU" sz="2800" dirty="0" smtClean="0"/>
              <a:t>сразу же </a:t>
            </a:r>
            <a:r>
              <a:rPr lang="ru-RU" sz="2800" dirty="0" smtClean="0"/>
              <a:t>уничтожили </a:t>
            </a:r>
            <a:r>
              <a:rPr lang="ru-RU" sz="2800" dirty="0" smtClean="0"/>
              <a:t>весь товар</a:t>
            </a:r>
            <a:r>
              <a:rPr lang="ru-RU" sz="2800" dirty="0" smtClean="0"/>
              <a:t>. Но контрабанда </a:t>
            </a:r>
            <a:r>
              <a:rPr lang="ru-RU" sz="2800" dirty="0" smtClean="0"/>
              <a:t>опиума продолжалась , а купцы , потеряв свой товар, подняли цену</a:t>
            </a:r>
            <a:r>
              <a:rPr lang="ru-RU" sz="2800" dirty="0" smtClean="0"/>
              <a:t>. В </a:t>
            </a:r>
            <a:r>
              <a:rPr lang="ru-RU" sz="2800" dirty="0" smtClean="0"/>
              <a:t>ноябре 1839 года флот Англии открыл огонь по китайским сторожевым судам</a:t>
            </a:r>
            <a:r>
              <a:rPr lang="ru-RU" sz="2800" dirty="0" smtClean="0"/>
              <a:t>. Китайцы </a:t>
            </a:r>
            <a:r>
              <a:rPr lang="ru-RU" sz="2800" dirty="0" smtClean="0"/>
              <a:t>в ответ прекратили торговать с Англией</a:t>
            </a:r>
            <a:r>
              <a:rPr lang="ru-RU" sz="2800" dirty="0" smtClean="0"/>
              <a:t>. Тогда </a:t>
            </a:r>
            <a:r>
              <a:rPr lang="ru-RU" sz="2800" dirty="0" smtClean="0"/>
              <a:t>Англичане отправили в Кантону  сильную эскадру. Так </a:t>
            </a:r>
            <a:r>
              <a:rPr lang="ru-RU" sz="2800" dirty="0" smtClean="0"/>
              <a:t>началась </a:t>
            </a:r>
            <a:r>
              <a:rPr lang="ru-RU" sz="2800" dirty="0" smtClean="0"/>
              <a:t>первая </a:t>
            </a:r>
            <a:r>
              <a:rPr lang="ru-RU" sz="2800" dirty="0" smtClean="0"/>
              <a:t>опиумная </a:t>
            </a:r>
            <a:r>
              <a:rPr lang="ru-RU" sz="2800" dirty="0" smtClean="0"/>
              <a:t>война.(1840 - 1842)</a:t>
            </a:r>
          </a:p>
          <a:p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14910" y="2000240"/>
            <a:ext cx="3929090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Цели: </a:t>
            </a:r>
            <a:r>
              <a:rPr lang="ru-RU" dirty="0" smtClean="0"/>
              <a:t>Китайцев - прекратить </a:t>
            </a:r>
            <a:r>
              <a:rPr lang="ru-RU" dirty="0" smtClean="0"/>
              <a:t>ввоз Английской продукции(опиума).</a:t>
            </a:r>
          </a:p>
          <a:p>
            <a:r>
              <a:rPr lang="ru-RU" dirty="0" smtClean="0"/>
              <a:t>Цели: </a:t>
            </a:r>
            <a:r>
              <a:rPr lang="ru-RU" dirty="0" smtClean="0"/>
              <a:t>Англии - сохранить </a:t>
            </a:r>
            <a:r>
              <a:rPr lang="ru-RU" dirty="0" smtClean="0"/>
              <a:t>ввоз опиума  в  Китай.</a:t>
            </a:r>
          </a:p>
          <a:p>
            <a:r>
              <a:rPr lang="ru-RU" dirty="0" smtClean="0"/>
              <a:t>Результаты</a:t>
            </a:r>
            <a:r>
              <a:rPr lang="ru-RU" dirty="0" smtClean="0"/>
              <a:t>: Победа </a:t>
            </a:r>
            <a:r>
              <a:rPr lang="ru-RU" dirty="0" smtClean="0"/>
              <a:t>Англии. в первой Опиумной войне (1840-1842)</a:t>
            </a:r>
          </a:p>
          <a:p>
            <a:r>
              <a:rPr lang="ru-RU" dirty="0" smtClean="0"/>
              <a:t>Результаты</a:t>
            </a:r>
            <a:r>
              <a:rPr lang="ru-RU" dirty="0" smtClean="0"/>
              <a:t>: Победа </a:t>
            </a:r>
            <a:r>
              <a:rPr lang="ru-RU" dirty="0" smtClean="0"/>
              <a:t>Англии</a:t>
            </a:r>
            <a:r>
              <a:rPr lang="ru-RU" dirty="0" smtClean="0"/>
              <a:t>, США, </a:t>
            </a:r>
            <a:r>
              <a:rPr lang="ru-RU" dirty="0" err="1" smtClean="0"/>
              <a:t>Франции.во</a:t>
            </a:r>
            <a:r>
              <a:rPr lang="ru-RU" dirty="0" smtClean="0"/>
              <a:t> </a:t>
            </a:r>
            <a:r>
              <a:rPr lang="ru-RU" dirty="0" smtClean="0"/>
              <a:t>второй Опиумной войне(1856-1860)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oini_za_narkoimperi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2071678"/>
            <a:ext cx="5543550" cy="34671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2192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         Англо-китайская война.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Ослабилась императорская власть. Увеличилось население </a:t>
            </a:r>
            <a:r>
              <a:rPr lang="ru-RU" sz="4000" dirty="0" smtClean="0"/>
              <a:t>Китая, что привело к недостатку </a:t>
            </a:r>
            <a:r>
              <a:rPr lang="ru-RU" sz="4000" dirty="0" smtClean="0"/>
              <a:t>средств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Содержимое 6" descr="qing27pd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5786" y="1928802"/>
            <a:ext cx="2720111" cy="4525963"/>
          </a:xfrm>
        </p:spPr>
      </p:pic>
      <p:pic>
        <p:nvPicPr>
          <p:cNvPr id="6" name="Содержимое 5" descr="269531f7b50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928802"/>
            <a:ext cx="4059238" cy="40844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Ненависть к династии </a:t>
            </a:r>
            <a:r>
              <a:rPr lang="ru-RU" dirty="0" err="1" smtClean="0"/>
              <a:t>Цинь</a:t>
            </a:r>
            <a:r>
              <a:rPr lang="ru-RU" dirty="0" smtClean="0"/>
              <a:t>. Восстановление династии Мин</a:t>
            </a:r>
            <a:endParaRPr lang="ru-RU" dirty="0"/>
          </a:p>
        </p:txBody>
      </p:sp>
      <p:pic>
        <p:nvPicPr>
          <p:cNvPr id="8" name="Содержимое 7" descr="382092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0100" y="1492771"/>
            <a:ext cx="3214709" cy="486719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9" name="Содержимое 8" descr="1292790279_6-v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4714876" y="1500174"/>
            <a:ext cx="3500437" cy="4827587"/>
          </a:xfrm>
        </p:spPr>
      </p:pic>
      <p:pic>
        <p:nvPicPr>
          <p:cNvPr id="7" name="Содержимое 6" descr="1292790279_6-v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1500174"/>
            <a:ext cx="3500462" cy="482822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9-009-Dvizhenie-tajpinov-1850-1864-g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524000"/>
            <a:ext cx="6096000" cy="4572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 smtClean="0"/>
              <a:t>Началось движение тайпинов. Главой Тайпин </a:t>
            </a:r>
            <a:r>
              <a:rPr lang="ru-RU" sz="3600" dirty="0" err="1" smtClean="0"/>
              <a:t>тьянго</a:t>
            </a:r>
            <a:r>
              <a:rPr lang="ru-RU" sz="3600" dirty="0" smtClean="0"/>
              <a:t> стал </a:t>
            </a:r>
            <a:r>
              <a:rPr lang="ru-RU" sz="3600" dirty="0" err="1" smtClean="0"/>
              <a:t>Хун</a:t>
            </a:r>
            <a:r>
              <a:rPr lang="ru-RU" sz="3600" dirty="0" smtClean="0"/>
              <a:t> </a:t>
            </a:r>
            <a:r>
              <a:rPr lang="ru-RU" sz="3600" dirty="0" err="1" smtClean="0"/>
              <a:t>Сюцюань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tmp4D3-2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857364"/>
            <a:ext cx="6377535" cy="4572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6478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dirty="0" smtClean="0"/>
              <a:t>В 1864 г. правительственные войска заняли столицу Тайпин </a:t>
            </a:r>
            <a:r>
              <a:rPr lang="ru-RU" sz="3600" dirty="0" err="1" smtClean="0"/>
              <a:t>тьянго</a:t>
            </a:r>
            <a:r>
              <a:rPr lang="ru-RU" sz="3600" dirty="0" smtClean="0"/>
              <a:t> – </a:t>
            </a:r>
            <a:r>
              <a:rPr lang="ru-RU" sz="3600" dirty="0" smtClean="0"/>
              <a:t>Нанкин. В ходе этой борьбы наступил </a:t>
            </a:r>
            <a:r>
              <a:rPr lang="ru-RU" sz="3600" dirty="0" smtClean="0"/>
              <a:t>конец существования </a:t>
            </a:r>
            <a:r>
              <a:rPr lang="ru-RU" sz="3600" dirty="0" err="1" smtClean="0"/>
              <a:t>тайпинского</a:t>
            </a:r>
            <a:r>
              <a:rPr lang="ru-RU" sz="3600" dirty="0" smtClean="0"/>
              <a:t> государства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mpress_Dowager_Cixi_(c._189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32200" y="1524000"/>
            <a:ext cx="3279600" cy="4572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5409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dirty="0" smtClean="0"/>
              <a:t>К власти в Китая пришла императрица </a:t>
            </a:r>
            <a:r>
              <a:rPr lang="ru-RU" sz="3600" dirty="0" err="1" smtClean="0"/>
              <a:t>Цыси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153</TotalTime>
  <Words>204</Words>
  <PresentationFormat>Экран (4:3)</PresentationFormat>
  <Paragraphs>23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Китай: сопротивление реформ</vt:lpstr>
      <vt:lpstr>«Опиумные войны» Начались «Опиумные войны» (1840-1842, 1856-1860), завершившиеся поражением Китая.  </vt:lpstr>
      <vt:lpstr>ПОЧЕМУ ОПИУМНЫЕ ВОЙНЫ ТАК      НАЗЫВАЛИСЬ?</vt:lpstr>
      <vt:lpstr>         Англо-китайская война.</vt:lpstr>
      <vt:lpstr>Ослабилась императорская власть. Увеличилось население Китая, что привело к недостатку средств.</vt:lpstr>
      <vt:lpstr>Ненависть к династии Цинь. Восстановление династии Мин</vt:lpstr>
      <vt:lpstr>Началось движение тайпинов. Главой Тайпин тьянго стал Хун Сюцюань.</vt:lpstr>
      <vt:lpstr>В 1864 г. правительственные войска заняли столицу Тайпин тьянго – Нанкин. В ходе этой борьбы наступил конец существования тайпинского государства.</vt:lpstr>
      <vt:lpstr>К власти в Китая пришла императрица Цыси.</vt:lpstr>
      <vt:lpstr>Появление школ, распространение европейских знаний. Шло формирование китайской национальной буржуазии.</vt:lpstr>
      <vt:lpstr>Политические реформы. Лидер реформаторов – Кан Ювэй.</vt:lpstr>
      <vt:lpstr>« 100 дней» реформ и их последствия: Молодой император Гуансюй решил поддержать реформаторов и 11 июня 1898 г. издал первый указ о преобразованиях.</vt:lpstr>
      <vt:lpstr>Правительство Цыси отменило почти все указы о реформах.</vt:lpstr>
      <vt:lpstr>Восстание ихэтуаней: Ихэтуань – тайное общество « Кулак во имя мира и справедливости»</vt:lpstr>
      <vt:lpstr>Слайд 15</vt:lpstr>
      <vt:lpstr>Восемь государств отправили свои войска на подавление восстания.</vt:lpstr>
      <vt:lpstr>В 1908 г. закончилась целая эпоха в развитии страны</vt:lpstr>
      <vt:lpstr>XIX в. – переломный век в истории когда-то великой империи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Китай: сопротивление реформ</dc:title>
  <dc:creator>1</dc:creator>
  <cp:lastModifiedBy>User</cp:lastModifiedBy>
  <cp:revision>20</cp:revision>
  <dcterms:modified xsi:type="dcterms:W3CDTF">2015-12-15T18:33:47Z</dcterms:modified>
</cp:coreProperties>
</file>