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3" r:id="rId1"/>
  </p:sldMasterIdLst>
  <p:sldIdLst>
    <p:sldId id="256" r:id="rId2"/>
    <p:sldId id="283" r:id="rId3"/>
    <p:sldId id="284" r:id="rId4"/>
    <p:sldId id="261" r:id="rId5"/>
    <p:sldId id="275" r:id="rId6"/>
    <p:sldId id="276" r:id="rId7"/>
    <p:sldId id="277" r:id="rId8"/>
    <p:sldId id="278" r:id="rId9"/>
    <p:sldId id="279" r:id="rId10"/>
    <p:sldId id="280" r:id="rId11"/>
    <p:sldId id="282" r:id="rId12"/>
    <p:sldId id="286" r:id="rId13"/>
    <p:sldId id="281" r:id="rId14"/>
    <p:sldId id="28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 varScale="1">
        <p:scale>
          <a:sx n="84" d="100"/>
          <a:sy n="84" d="100"/>
        </p:scale>
        <p:origin x="141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E4C93-D2AF-4977-9F53-339FC81E62C7}" type="datetimeFigureOut">
              <a:rPr lang="ru-RU" smtClean="0"/>
              <a:pPr>
                <a:defRPr/>
              </a:pPr>
              <a:t>19.12.2015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226D7E0-1024-4AD8-849E-E88BEE68785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30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7AE2C-129D-46C1-AA3A-C3593F23B957}" type="datetimeFigureOut">
              <a:rPr lang="ru-RU" smtClean="0"/>
              <a:pPr>
                <a:defRPr/>
              </a:pPr>
              <a:t>19.12.2015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6F54D64-4509-4727-B13B-62D66A332ED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10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7AE2C-129D-46C1-AA3A-C3593F23B957}" type="datetimeFigureOut">
              <a:rPr lang="ru-RU" smtClean="0"/>
              <a:pPr>
                <a:defRPr/>
              </a:pPr>
              <a:t>19.12.2015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6F54D64-4509-4727-B13B-62D66A332ED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6771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7AE2C-129D-46C1-AA3A-C3593F23B957}" type="datetimeFigureOut">
              <a:rPr lang="ru-RU" smtClean="0"/>
              <a:pPr>
                <a:defRPr/>
              </a:pPr>
              <a:t>19.12.2015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6F54D64-4509-4727-B13B-62D66A332ED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461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7AE2C-129D-46C1-AA3A-C3593F23B957}" type="datetimeFigureOut">
              <a:rPr lang="ru-RU" smtClean="0"/>
              <a:pPr>
                <a:defRPr/>
              </a:pPr>
              <a:t>19.12.2015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6F54D64-4509-4727-B13B-62D66A332ED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9299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7AE2C-129D-46C1-AA3A-C3593F23B957}" type="datetimeFigureOut">
              <a:rPr lang="ru-RU" smtClean="0"/>
              <a:pPr>
                <a:defRPr/>
              </a:pPr>
              <a:t>19.12.2015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6F54D64-4509-4727-B13B-62D66A332ED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603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CFC15-83B3-418F-AB31-0979443B59B9}" type="datetimeFigureOut">
              <a:rPr lang="ru-RU" smtClean="0"/>
              <a:pPr>
                <a:defRPr/>
              </a:pPr>
              <a:t>19.12.2015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D0DD5-41CD-440F-8372-F3580AAEB1D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434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A3FA8E-8955-4F8D-9674-CB75A097A7A7}" type="datetimeFigureOut">
              <a:rPr lang="ru-RU" smtClean="0"/>
              <a:pPr>
                <a:defRPr/>
              </a:pPr>
              <a:t>19.12.2015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BFD06-6B9B-42E5-8762-B49181F777B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52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CB57F2-4E35-44A0-8C0B-E0BE0C2712E4}" type="datetimeFigureOut">
              <a:rPr lang="ru-RU" smtClean="0"/>
              <a:pPr>
                <a:defRPr/>
              </a:pPr>
              <a:t>19.12.2015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D2074-60EE-434B-B979-1D512C535C7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30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C10F0-8F9A-4EB3-91D0-F8D141B5B6C9}" type="datetimeFigureOut">
              <a:rPr lang="ru-RU" smtClean="0"/>
              <a:pPr>
                <a:defRPr/>
              </a:pPr>
              <a:t>19.12.2015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8026C35-9015-4A10-BA4C-03809DA838F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19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032753-1635-4131-9D6F-6DE151AA669E}" type="datetimeFigureOut">
              <a:rPr lang="ru-RU" smtClean="0"/>
              <a:pPr>
                <a:defRPr/>
              </a:pPr>
              <a:t>19.12.2015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6275A04B-08B6-4F79-99E3-30971DF540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59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F7B81F-5F1C-4856-8086-6C69EA8A1A8D}" type="datetimeFigureOut">
              <a:rPr lang="ru-RU" smtClean="0"/>
              <a:pPr>
                <a:defRPr/>
              </a:pPr>
              <a:t>19.12.2015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0510D276-2D5C-4A41-9826-D9DC787BD07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61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F3A4EA-0BDD-4437-98CB-56D241282C07}" type="datetimeFigureOut">
              <a:rPr lang="ru-RU" smtClean="0"/>
              <a:pPr>
                <a:defRPr/>
              </a:pPr>
              <a:t>19.12.2015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14A27-D388-4C7E-8472-AD5C28864C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58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09FC62-5FF7-4551-80BA-3EEEA2294756}" type="datetimeFigureOut">
              <a:rPr lang="ru-RU" smtClean="0"/>
              <a:pPr>
                <a:defRPr/>
              </a:pPr>
              <a:t>19.12.2015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F03B2-84DD-471D-9C63-696793F456C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74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8E76F8-3904-424B-A566-E894B57C4615}" type="datetimeFigureOut">
              <a:rPr lang="ru-RU" smtClean="0"/>
              <a:pPr>
                <a:defRPr/>
              </a:pPr>
              <a:t>19.12.2015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57FEE-A678-4A6A-9CCC-CED59190D50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78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48427-733F-4CD5-92F5-988456D3D6B7}" type="datetimeFigureOut">
              <a:rPr lang="ru-RU" smtClean="0"/>
              <a:pPr>
                <a:defRPr/>
              </a:pPr>
              <a:t>19.12.2015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677527C1-48CA-4E2D-A232-55BD6723A4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67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E7AE2C-129D-46C1-AA3A-C3593F23B957}" type="datetimeFigureOut">
              <a:rPr lang="ru-RU" smtClean="0"/>
              <a:pPr>
                <a:defRPr/>
              </a:pPr>
              <a:t>19.12.2015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6F54D64-4509-4727-B13B-62D66A332ED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04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  <p:sldLayoutId id="2147484046" r:id="rId13"/>
    <p:sldLayoutId id="2147484047" r:id="rId14"/>
    <p:sldLayoutId id="2147484048" r:id="rId15"/>
    <p:sldLayoutId id="21474840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1056" y="188641"/>
            <a:ext cx="7772400" cy="12961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«История моды в России»</a:t>
            </a:r>
            <a:b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145_catalog портоной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929188"/>
            <a:ext cx="94773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2513" y="1988840"/>
            <a:ext cx="6929486" cy="51644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32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</a:rPr>
              <a:t>Слово мода ведет свое название от латинского </a:t>
            </a:r>
            <a:r>
              <a:rPr lang="en-US" sz="32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</a:rPr>
              <a:t>modus</a:t>
            </a:r>
            <a:r>
              <a:rPr lang="ru-RU" sz="32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</a:rPr>
              <a:t>,которое переводится как </a:t>
            </a:r>
            <a:r>
              <a:rPr lang="ru-RU" sz="3200" b="1" cap="all" dirty="0" err="1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</a:rPr>
              <a:t>мера,способ,правило</a:t>
            </a:r>
            <a:r>
              <a:rPr lang="ru-RU" sz="32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</a:rPr>
              <a:t>.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32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</a:rPr>
              <a:t>Объясняется мода естественной, психологически обоснованной потребностью человека в новизне и подражании.</a:t>
            </a:r>
            <a:endParaRPr lang="ru-RU" sz="3200" b="1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Georgia" pitchFamily="18" charset="0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3200" b="1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 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XX </a:t>
            </a:r>
            <a:r>
              <a:rPr lang="ru-RU" dirty="0" smtClean="0"/>
              <a:t>век </a:t>
            </a:r>
            <a:r>
              <a:rPr lang="ru-RU" sz="1600" dirty="0" smtClean="0"/>
              <a:t>Советский стиль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4555"/>
            <a:ext cx="4522450" cy="469329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12" y="1264555"/>
            <a:ext cx="4392488" cy="366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1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XX </a:t>
            </a:r>
            <a:r>
              <a:rPr lang="ru-RU" dirty="0" smtClean="0"/>
              <a:t>век </a:t>
            </a:r>
            <a:r>
              <a:rPr lang="ru-RU" sz="1600" dirty="0" smtClean="0"/>
              <a:t>Неформальный стиль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48" y="2420888"/>
            <a:ext cx="4802552" cy="31624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9" y="2420887"/>
            <a:ext cx="4181299" cy="316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XXI </a:t>
            </a:r>
            <a:r>
              <a:rPr lang="ru-RU" dirty="0" smtClean="0"/>
              <a:t>век </a:t>
            </a:r>
            <a:r>
              <a:rPr lang="ru-RU" sz="1600" dirty="0" err="1" smtClean="0"/>
              <a:t>милитари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497" y="1556792"/>
            <a:ext cx="4176464" cy="41764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3408690" cy="511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XXI </a:t>
            </a:r>
            <a:r>
              <a:rPr lang="ru-RU" dirty="0" smtClean="0"/>
              <a:t>век </a:t>
            </a:r>
            <a:r>
              <a:rPr lang="ru-RU" sz="1600" dirty="0" smtClean="0"/>
              <a:t>Современный стиль  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70" y="1268760"/>
            <a:ext cx="3185197" cy="48516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4469442" cy="335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XXI </a:t>
            </a:r>
            <a:r>
              <a:rPr lang="ru-RU" dirty="0" smtClean="0"/>
              <a:t>век </a:t>
            </a:r>
            <a:r>
              <a:rPr lang="ru-RU" sz="1600" dirty="0" smtClean="0"/>
              <a:t>современный стиль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48" y="1356532"/>
            <a:ext cx="3507248" cy="54970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52141"/>
            <a:ext cx="3672408" cy="550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моды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Мода- это пустая прихоть, увлечение бездельников.</a:t>
            </a:r>
          </a:p>
          <a:p>
            <a:r>
              <a:rPr lang="ru-RU" dirty="0" smtClean="0"/>
              <a:t>Для других мода - профессия, ежедневная творческая работа</a:t>
            </a:r>
          </a:p>
          <a:p>
            <a:r>
              <a:rPr lang="ru-RU" dirty="0" smtClean="0"/>
              <a:t>С развитием человеческого общества, образованием государств, смена исторических формаций, костюм усложнялся</a:t>
            </a:r>
          </a:p>
          <a:p>
            <a:r>
              <a:rPr lang="ru-RU" dirty="0" smtClean="0"/>
              <a:t>Но из века в век в одежде с придельной четкостью отражается общественное положение людей разного достатка, разных сословий.</a:t>
            </a:r>
          </a:p>
          <a:p>
            <a:r>
              <a:rPr lang="ru-RU" dirty="0" smtClean="0"/>
              <a:t>Костюм во все времена был социальным знаком, свидетелем общественного положения показателем ранга человека.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80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27" y="884736"/>
            <a:ext cx="3471170" cy="5129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4114800" cy="49377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94312" y="36221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/>
              <a:t>Зоя Анатольевна Космодемьянская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92997"/>
            <a:ext cx="305352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dirty="0" err="1"/>
              <a:t>Блювштейн</a:t>
            </a:r>
            <a:r>
              <a:rPr lang="ru-RU" sz="1600" dirty="0"/>
              <a:t>, Софья Ивановна</a:t>
            </a:r>
          </a:p>
        </p:txBody>
      </p:sp>
    </p:spTree>
    <p:extLst>
      <p:ext uri="{BB962C8B-B14F-4D97-AF65-F5344CB8AC3E}">
        <p14:creationId xmlns:p14="http://schemas.microsoft.com/office/powerpoint/2010/main" val="197357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7286644" cy="100013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sz="1800" b="1" dirty="0">
              <a:solidFill>
                <a:srgbClr val="C00000"/>
              </a:solidFill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9218" name="Picture 2" descr="D:\User\Мои документы\Фестиваль\medium_1535g._Damskoe_i_muzhskoe_pridvornoe_plate__Genrih_VIII_i_Dzheyn_Seymur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793" y="1562670"/>
            <a:ext cx="2000250" cy="2154238"/>
          </a:xfrm>
        </p:spPr>
      </p:pic>
      <p:pic>
        <p:nvPicPr>
          <p:cNvPr id="9219" name="Picture 9" descr="D:\User\Мои документы\Фестиваль\medium_1760_g._Dama_i_kava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571625"/>
            <a:ext cx="173037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 descr="D:\User\Мои документы\Фестиваль\medium_1580_g._Modno_odetyie_dama_i_dvoryanin__Germ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143375"/>
            <a:ext cx="163353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145_catalog портоной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4857750"/>
            <a:ext cx="8572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29375" y="142875"/>
            <a:ext cx="23177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ИСТОРИЯ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КОСТЮМА</a:t>
            </a:r>
            <a:endParaRPr lang="ru-RU" sz="1400" dirty="0">
              <a:latin typeface="+mn-lt"/>
            </a:endParaRPr>
          </a:p>
        </p:txBody>
      </p:sp>
      <p:pic>
        <p:nvPicPr>
          <p:cNvPr id="9224" name="Picture 10" descr="D:\User\Мои документы\Фестиваль\medium_1792_g._Frant_i_dama_v_redingota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22" y="4143375"/>
            <a:ext cx="18224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D:\User\Мои документы\Фестиваль\medium_1818g._Dama_i_dzhentlmen_v_vesennih_naryada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023" y="4143375"/>
            <a:ext cx="1435100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2" descr="D:\User\Мои документы\Фестиваль\medium_1836g._Dama_i_malenkaya_devochka_v_letnih_platya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344" y="1554730"/>
            <a:ext cx="1651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3" descr="D:\User\Мои документы\Фестиваль\medium_1860g._Molodyie_modnitsy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88" y="4143375"/>
            <a:ext cx="168592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4" descr="D:\User\Мои документы\Фестиваль\Сова Полина\thumb_crop_Gorodskoy_i_selskiy_sti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51" y="158434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11935" y="91407"/>
            <a:ext cx="5857916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000" b="1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ОДЕЖДА ВСЕГДА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0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     ОТРАЖАЛА </a:t>
            </a:r>
            <a:r>
              <a:rPr lang="ru-RU" sz="2000" b="1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СУТЬ ВРЕМЕНИ И ОБРАЗА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0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ЖИЗНИ </a:t>
            </a:r>
            <a:r>
              <a:rPr lang="ru-RU" sz="2000" b="1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ЛЮДЕЙ. 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моды в России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VI-XIII </a:t>
            </a:r>
            <a:r>
              <a:rPr lang="ru-RU" dirty="0" smtClean="0"/>
              <a:t>век славянский стиль</a:t>
            </a:r>
          </a:p>
          <a:p>
            <a:r>
              <a:rPr lang="en-US" dirty="0" smtClean="0"/>
              <a:t>XV-XVI</a:t>
            </a:r>
            <a:r>
              <a:rPr lang="ru-RU" dirty="0" smtClean="0"/>
              <a:t> век дворцовый стиль  ???</a:t>
            </a:r>
            <a:endParaRPr lang="en-US" dirty="0" smtClean="0"/>
          </a:p>
          <a:p>
            <a:r>
              <a:rPr lang="en-US" dirty="0" smtClean="0"/>
              <a:t>XVII–XVIII</a:t>
            </a:r>
            <a:r>
              <a:rPr lang="en-US" dirty="0"/>
              <a:t> </a:t>
            </a:r>
            <a:r>
              <a:rPr lang="ru-RU" dirty="0" smtClean="0"/>
              <a:t>век  </a:t>
            </a:r>
            <a:r>
              <a:rPr lang="ru-RU" dirty="0"/>
              <a:t>стиль «романтизм», </a:t>
            </a:r>
            <a:endParaRPr lang="ru-RU" dirty="0" smtClean="0"/>
          </a:p>
          <a:p>
            <a:r>
              <a:rPr lang="en-US" dirty="0" smtClean="0"/>
              <a:t>XIX</a:t>
            </a:r>
            <a:r>
              <a:rPr lang="ru-RU" dirty="0" smtClean="0"/>
              <a:t> век стиль «ампир» «</a:t>
            </a:r>
            <a:r>
              <a:rPr lang="ru-RU" dirty="0" err="1" smtClean="0"/>
              <a:t>тюрнюр</a:t>
            </a:r>
            <a:r>
              <a:rPr lang="ru-RU" dirty="0" smtClean="0"/>
              <a:t>» </a:t>
            </a:r>
          </a:p>
          <a:p>
            <a:r>
              <a:rPr lang="en-US" dirty="0" smtClean="0"/>
              <a:t>XX </a:t>
            </a:r>
            <a:r>
              <a:rPr lang="ru-RU" dirty="0" smtClean="0"/>
              <a:t>Советский стиль</a:t>
            </a:r>
            <a:r>
              <a:rPr lang="en-US" dirty="0" smtClean="0"/>
              <a:t>: </a:t>
            </a:r>
            <a:r>
              <a:rPr lang="ru-RU" dirty="0" err="1" smtClean="0"/>
              <a:t>стиляги,хиппи,неформалы</a:t>
            </a:r>
            <a:endParaRPr lang="en-US" dirty="0" smtClean="0"/>
          </a:p>
          <a:p>
            <a:r>
              <a:rPr lang="en-US" dirty="0" smtClean="0"/>
              <a:t>XXI</a:t>
            </a:r>
            <a:r>
              <a:rPr lang="ru-RU" dirty="0" smtClean="0"/>
              <a:t> современный стиль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01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VI-XIII</a:t>
            </a:r>
            <a:r>
              <a:rPr lang="ru-RU" dirty="0" smtClean="0"/>
              <a:t> век </a:t>
            </a:r>
            <a:r>
              <a:rPr lang="ru-RU" sz="1600" dirty="0" smtClean="0"/>
              <a:t>Славянский стиль одежды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00" y="1480924"/>
            <a:ext cx="2724150" cy="476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73" y="1480924"/>
            <a:ext cx="3097261" cy="53324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29" y="1480924"/>
            <a:ext cx="1695174" cy="509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6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XV-XVII</a:t>
            </a:r>
            <a:r>
              <a:rPr lang="ru-RU" dirty="0" smtClean="0"/>
              <a:t> век </a:t>
            </a:r>
            <a:r>
              <a:rPr lang="ru-RU" sz="1600" dirty="0" smtClean="0"/>
              <a:t>Дворцовый стиль</a:t>
            </a:r>
            <a:endParaRPr lang="ru-RU" sz="1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9" y="1556792"/>
            <a:ext cx="8048307" cy="4279869"/>
          </a:xfrm>
        </p:spPr>
      </p:pic>
    </p:spTree>
    <p:extLst>
      <p:ext uri="{BB962C8B-B14F-4D97-AF65-F5344CB8AC3E}">
        <p14:creationId xmlns:p14="http://schemas.microsoft.com/office/powerpoint/2010/main" val="244042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XVII-XVIII</a:t>
            </a:r>
            <a:r>
              <a:rPr lang="ru-RU" dirty="0" smtClean="0"/>
              <a:t> век </a:t>
            </a:r>
            <a:r>
              <a:rPr lang="ru-RU" sz="1600" dirty="0" smtClean="0"/>
              <a:t>Романтизм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640960" cy="4214734"/>
          </a:xfrm>
        </p:spPr>
      </p:pic>
    </p:spTree>
    <p:extLst>
      <p:ext uri="{BB962C8B-B14F-4D97-AF65-F5344CB8AC3E}">
        <p14:creationId xmlns:p14="http://schemas.microsoft.com/office/powerpoint/2010/main" val="37061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XIX </a:t>
            </a:r>
            <a:r>
              <a:rPr lang="ru-RU" dirty="0" smtClean="0"/>
              <a:t>век  </a:t>
            </a:r>
            <a:r>
              <a:rPr lang="ru-RU" sz="1600" dirty="0" err="1" smtClean="0"/>
              <a:t>Ампир,Тюрнюр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4555"/>
            <a:ext cx="3890392" cy="53444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4555"/>
            <a:ext cx="4104456" cy="483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5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1055</TotalTime>
  <Words>163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Georgia</vt:lpstr>
      <vt:lpstr>Wingdings 3</vt:lpstr>
      <vt:lpstr>Легкий дым</vt:lpstr>
      <vt:lpstr>  «История моды в России»  </vt:lpstr>
      <vt:lpstr>История моды </vt:lpstr>
      <vt:lpstr>Презентация PowerPoint</vt:lpstr>
      <vt:lpstr>           </vt:lpstr>
      <vt:lpstr>История моды в России </vt:lpstr>
      <vt:lpstr>VI-XIII век Славянский стиль одежды</vt:lpstr>
      <vt:lpstr>XV-XVII век Дворцовый стиль</vt:lpstr>
      <vt:lpstr>XVII-XVIII век Романтизм</vt:lpstr>
      <vt:lpstr>XIX век  Ампир,Тюрнюр</vt:lpstr>
      <vt:lpstr>XX век Советский стиль</vt:lpstr>
      <vt:lpstr>XX век Неформальный стиль</vt:lpstr>
      <vt:lpstr>XXI век милитари</vt:lpstr>
      <vt:lpstr>XXI век Современный стиль  </vt:lpstr>
      <vt:lpstr>XXI век современный стиль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КОСТЮМА</dc:title>
  <dc:creator>Ученик</dc:creator>
  <cp:lastModifiedBy>Victor</cp:lastModifiedBy>
  <cp:revision>114</cp:revision>
  <dcterms:created xsi:type="dcterms:W3CDTF">2011-04-21T10:16:10Z</dcterms:created>
  <dcterms:modified xsi:type="dcterms:W3CDTF">2015-12-19T14:43:31Z</dcterms:modified>
</cp:coreProperties>
</file>