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6D17-B4DA-4978-A700-A421A43889A6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0C05-4974-4D79-9761-6CF4BEA33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вогодний 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652" y="0"/>
            <a:ext cx="912834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115616" y="1340768"/>
            <a:ext cx="6920741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Мало иметь хороший ум,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главное – хорошо его применять.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3573016"/>
            <a:ext cx="251280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Р.Декарт</a:t>
            </a:r>
            <a:endParaRPr lang="ru-RU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новогодний 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5652" y="0"/>
            <a:ext cx="9128348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397000"/>
          <a:ext cx="8208909" cy="161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816093"/>
                <a:gridCol w="1008109"/>
              </a:tblGrid>
              <a:tr h="8078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0,75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0,5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0,6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75%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60%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50%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0,7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25</a:t>
                      </a:r>
                      <a:endParaRPr lang="ru-RU" sz="2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C000"/>
                          </a:solidFill>
                        </a:rPr>
                        <a:t>0,375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47664" y="1340768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412776"/>
            <a:ext cx="620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1340768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1340768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1340768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1340768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1340768"/>
            <a:ext cx="639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Ц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1340768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84368" y="1340768"/>
            <a:ext cx="582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31640" y="3717032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438275" y="3608388"/>
          <a:ext cx="504825" cy="720725"/>
        </p:xfrm>
        <a:graphic>
          <a:graphicData uri="http://schemas.openxmlformats.org/presentationml/2006/ole">
            <p:oleObj spid="_x0000_s1034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Microsoft Equation 3.0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6</cp:revision>
  <dcterms:created xsi:type="dcterms:W3CDTF">2015-12-19T18:43:07Z</dcterms:created>
  <dcterms:modified xsi:type="dcterms:W3CDTF">2015-12-20T07:49:16Z</dcterms:modified>
</cp:coreProperties>
</file>