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9" r:id="rId3"/>
    <p:sldId id="268" r:id="rId4"/>
    <p:sldId id="263" r:id="rId5"/>
    <p:sldId id="264" r:id="rId6"/>
    <p:sldId id="265" r:id="rId7"/>
    <p:sldId id="266" r:id="rId8"/>
    <p:sldId id="267" r:id="rId9"/>
    <p:sldId id="270" r:id="rId10"/>
    <p:sldId id="271" r:id="rId11"/>
    <p:sldId id="272" r:id="rId12"/>
    <p:sldId id="273" r:id="rId13"/>
    <p:sldId id="274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74" autoAdjust="0"/>
    <p:restoredTop sz="94660"/>
  </p:normalViewPr>
  <p:slideViewPr>
    <p:cSldViewPr>
      <p:cViewPr varScale="1">
        <p:scale>
          <a:sx n="92" d="100"/>
          <a:sy n="92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0B957A-A31F-402A-BA5C-D5B545E0E63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B38ADE1F-3385-4F94-8B3E-0E90D91E993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charset="0"/>
            </a:rPr>
            <a:t>ФИЗИКА</a:t>
          </a:r>
        </a:p>
      </dgm:t>
    </dgm:pt>
    <dgm:pt modelId="{47FE46E8-4DA4-43BE-9115-F1E9EF0DC297}" type="parTrans" cxnId="{7C9DFE0C-4127-4F45-8621-6DF89DEC262A}">
      <dgm:prSet/>
      <dgm:spPr/>
    </dgm:pt>
    <dgm:pt modelId="{BC3F7749-F4F7-4ADB-BB8A-6401A4A09832}" type="sibTrans" cxnId="{7C9DFE0C-4127-4F45-8621-6DF89DEC262A}">
      <dgm:prSet/>
      <dgm:spPr/>
    </dgm:pt>
    <dgm:pt modelId="{DAF29AB4-6F83-466A-B6AC-CD3E204D909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charset="0"/>
            </a:rPr>
            <a:t>АСТРОНОМИЯ</a:t>
          </a:r>
        </a:p>
      </dgm:t>
    </dgm:pt>
    <dgm:pt modelId="{C8A83AD5-C49F-4887-8524-3CD48C68F1F9}" type="parTrans" cxnId="{26386D5E-9F84-48C3-BBE4-E99637DE4532}">
      <dgm:prSet/>
      <dgm:spPr/>
    </dgm:pt>
    <dgm:pt modelId="{7BE24360-73D9-4DA1-85C5-04366D505399}" type="sibTrans" cxnId="{26386D5E-9F84-48C3-BBE4-E99637DE4532}">
      <dgm:prSet/>
      <dgm:spPr/>
    </dgm:pt>
    <dgm:pt modelId="{63451AE1-55BA-4087-839A-B78C610D465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charset="0"/>
            </a:rPr>
            <a:t>ГЕОГРАФИЯ</a:t>
          </a:r>
        </a:p>
      </dgm:t>
    </dgm:pt>
    <dgm:pt modelId="{642F8247-4B38-4C2F-9564-FD38835B88B6}" type="parTrans" cxnId="{5BEA9314-316F-433B-ACD9-67812F63D937}">
      <dgm:prSet/>
      <dgm:spPr/>
    </dgm:pt>
    <dgm:pt modelId="{46C454BF-D734-4D2D-A8CC-7A99CBFE3174}" type="sibTrans" cxnId="{5BEA9314-316F-433B-ACD9-67812F63D937}">
      <dgm:prSet/>
      <dgm:spPr/>
    </dgm:pt>
    <dgm:pt modelId="{EBD3EF4E-F14E-4D83-90DF-0DA27D8232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charset="0"/>
            </a:rPr>
            <a:t>БИОЛОГИЯ</a:t>
          </a:r>
        </a:p>
      </dgm:t>
    </dgm:pt>
    <dgm:pt modelId="{880D1F30-3861-46C7-AD42-8F2DB526B8D5}" type="parTrans" cxnId="{8D2C3D57-C37D-4645-9042-6583EAEB9BB3}">
      <dgm:prSet/>
      <dgm:spPr/>
    </dgm:pt>
    <dgm:pt modelId="{8FF88EF3-E6D8-4E22-9415-890582C9A2EA}" type="sibTrans" cxnId="{8D2C3D57-C37D-4645-9042-6583EAEB9BB3}">
      <dgm:prSet/>
      <dgm:spPr/>
    </dgm:pt>
    <dgm:pt modelId="{2F009E3F-8549-421E-A67E-29CD0E7DEFA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charset="0"/>
            </a:rPr>
            <a:t>ХИМИЯ</a:t>
          </a:r>
        </a:p>
      </dgm:t>
    </dgm:pt>
    <dgm:pt modelId="{9CCA2602-7C7C-4E25-B6DF-E83CE8993D49}" type="parTrans" cxnId="{4EF988E6-9ECA-48B5-BA38-E2ECDD6BA8BD}">
      <dgm:prSet/>
      <dgm:spPr/>
    </dgm:pt>
    <dgm:pt modelId="{A260B0D8-9E58-45FB-9564-83C1AE401AF9}" type="sibTrans" cxnId="{4EF988E6-9ECA-48B5-BA38-E2ECDD6BA8BD}">
      <dgm:prSet/>
      <dgm:spPr/>
    </dgm:pt>
    <dgm:pt modelId="{E8BDD68D-60E8-49EC-8D6C-6E77819BC9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charset="0"/>
            </a:rPr>
            <a:t>МЕТЕОРОЛОГИЯ</a:t>
          </a:r>
        </a:p>
      </dgm:t>
    </dgm:pt>
    <dgm:pt modelId="{EB1EB272-EC1A-45AD-902B-8983B690BF85}" type="parTrans" cxnId="{BC5C7F87-C1B5-476C-8222-65C54F53200C}">
      <dgm:prSet/>
      <dgm:spPr/>
    </dgm:pt>
    <dgm:pt modelId="{D75527D9-15FC-4950-99E5-AE0F88BEA25A}" type="sibTrans" cxnId="{BC5C7F87-C1B5-476C-8222-65C54F53200C}">
      <dgm:prSet/>
      <dgm:spPr/>
    </dgm:pt>
    <dgm:pt modelId="{1928436C-7796-4A7D-B374-E4DE287E07B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charset="0"/>
            </a:rPr>
            <a:t>ТЕХНИКА</a:t>
          </a:r>
        </a:p>
      </dgm:t>
    </dgm:pt>
    <dgm:pt modelId="{55528937-60AA-4B4B-96D2-1510C086AB63}" type="parTrans" cxnId="{3FE75A7D-3FF7-42A5-A959-3DC6B70C5D49}">
      <dgm:prSet/>
      <dgm:spPr/>
    </dgm:pt>
    <dgm:pt modelId="{73F418D9-D29A-431F-8143-64D0DE5981AE}" type="sibTrans" cxnId="{3FE75A7D-3FF7-42A5-A959-3DC6B70C5D49}">
      <dgm:prSet/>
      <dgm:spPr/>
    </dgm:pt>
    <dgm:pt modelId="{8F306746-63D9-47AA-BD52-5654AF272865}" type="pres">
      <dgm:prSet presAssocID="{AE0B957A-A31F-402A-BA5C-D5B545E0E6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4A55AA-A23C-4057-A03A-112B44C918E6}" type="pres">
      <dgm:prSet presAssocID="{B38ADE1F-3385-4F94-8B3E-0E90D91E9937}" presName="hierRoot1" presStyleCnt="0">
        <dgm:presLayoutVars>
          <dgm:hierBranch/>
        </dgm:presLayoutVars>
      </dgm:prSet>
      <dgm:spPr/>
    </dgm:pt>
    <dgm:pt modelId="{D6B8799E-CF6D-4D1F-9D1C-13A0D30A9EEE}" type="pres">
      <dgm:prSet presAssocID="{B38ADE1F-3385-4F94-8B3E-0E90D91E9937}" presName="rootComposite1" presStyleCnt="0"/>
      <dgm:spPr/>
    </dgm:pt>
    <dgm:pt modelId="{2BE57BE8-AEEA-4282-A657-3E6631A49354}" type="pres">
      <dgm:prSet presAssocID="{B38ADE1F-3385-4F94-8B3E-0E90D91E993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AEBD43-5EB0-487F-B2F3-C46A9A9E8A4B}" type="pres">
      <dgm:prSet presAssocID="{B38ADE1F-3385-4F94-8B3E-0E90D91E993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7633D05-EF29-4003-B502-49DFC29EFDD1}" type="pres">
      <dgm:prSet presAssocID="{B38ADE1F-3385-4F94-8B3E-0E90D91E9937}" presName="hierChild2" presStyleCnt="0"/>
      <dgm:spPr/>
    </dgm:pt>
    <dgm:pt modelId="{4CD46C03-B93F-4BA2-8A22-5645DFD1E2AD}" type="pres">
      <dgm:prSet presAssocID="{C8A83AD5-C49F-4887-8524-3CD48C68F1F9}" presName="Name35" presStyleLbl="parChTrans1D2" presStyleIdx="0" presStyleCnt="6"/>
      <dgm:spPr/>
    </dgm:pt>
    <dgm:pt modelId="{C8DD3752-FDF9-4838-8C7E-BE6560C1C2B1}" type="pres">
      <dgm:prSet presAssocID="{DAF29AB4-6F83-466A-B6AC-CD3E204D9099}" presName="hierRoot2" presStyleCnt="0">
        <dgm:presLayoutVars>
          <dgm:hierBranch/>
        </dgm:presLayoutVars>
      </dgm:prSet>
      <dgm:spPr/>
    </dgm:pt>
    <dgm:pt modelId="{06690489-8DF0-47EF-8327-D0D51CB72FEC}" type="pres">
      <dgm:prSet presAssocID="{DAF29AB4-6F83-466A-B6AC-CD3E204D9099}" presName="rootComposite" presStyleCnt="0"/>
      <dgm:spPr/>
    </dgm:pt>
    <dgm:pt modelId="{783B279B-8E84-4116-8A5D-8EFF669870B0}" type="pres">
      <dgm:prSet presAssocID="{DAF29AB4-6F83-466A-B6AC-CD3E204D9099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ECEF81-8440-425A-9CA3-8550F59E7540}" type="pres">
      <dgm:prSet presAssocID="{DAF29AB4-6F83-466A-B6AC-CD3E204D9099}" presName="rootConnector" presStyleLbl="node2" presStyleIdx="0" presStyleCnt="6"/>
      <dgm:spPr/>
      <dgm:t>
        <a:bodyPr/>
        <a:lstStyle/>
        <a:p>
          <a:endParaRPr lang="ru-RU"/>
        </a:p>
      </dgm:t>
    </dgm:pt>
    <dgm:pt modelId="{3A4FCEA9-7C3B-406A-BC59-6829E2CC2BC7}" type="pres">
      <dgm:prSet presAssocID="{DAF29AB4-6F83-466A-B6AC-CD3E204D9099}" presName="hierChild4" presStyleCnt="0"/>
      <dgm:spPr/>
    </dgm:pt>
    <dgm:pt modelId="{6B65A900-EBAE-4FBC-A316-E347442236F4}" type="pres">
      <dgm:prSet presAssocID="{DAF29AB4-6F83-466A-B6AC-CD3E204D9099}" presName="hierChild5" presStyleCnt="0"/>
      <dgm:spPr/>
    </dgm:pt>
    <dgm:pt modelId="{BB40F17B-E3A0-43B8-BD58-1E70A30ED275}" type="pres">
      <dgm:prSet presAssocID="{642F8247-4B38-4C2F-9564-FD38835B88B6}" presName="Name35" presStyleLbl="parChTrans1D2" presStyleIdx="1" presStyleCnt="6"/>
      <dgm:spPr/>
    </dgm:pt>
    <dgm:pt modelId="{5C9A2C78-1899-453D-B3B0-E92A88608F0D}" type="pres">
      <dgm:prSet presAssocID="{63451AE1-55BA-4087-839A-B78C610D4657}" presName="hierRoot2" presStyleCnt="0">
        <dgm:presLayoutVars>
          <dgm:hierBranch/>
        </dgm:presLayoutVars>
      </dgm:prSet>
      <dgm:spPr/>
    </dgm:pt>
    <dgm:pt modelId="{BFD9E74F-F5E1-4B9B-BD24-50FCF45B929C}" type="pres">
      <dgm:prSet presAssocID="{63451AE1-55BA-4087-839A-B78C610D4657}" presName="rootComposite" presStyleCnt="0"/>
      <dgm:spPr/>
    </dgm:pt>
    <dgm:pt modelId="{436606AC-4D89-43B4-89F2-0CD959FC4316}" type="pres">
      <dgm:prSet presAssocID="{63451AE1-55BA-4087-839A-B78C610D4657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562728-8C83-4F91-B27F-B7EEF6F72BEA}" type="pres">
      <dgm:prSet presAssocID="{63451AE1-55BA-4087-839A-B78C610D4657}" presName="rootConnector" presStyleLbl="node2" presStyleIdx="1" presStyleCnt="6"/>
      <dgm:spPr/>
      <dgm:t>
        <a:bodyPr/>
        <a:lstStyle/>
        <a:p>
          <a:endParaRPr lang="ru-RU"/>
        </a:p>
      </dgm:t>
    </dgm:pt>
    <dgm:pt modelId="{4E9C62AE-2B22-446B-9656-2ACBC93CFBB5}" type="pres">
      <dgm:prSet presAssocID="{63451AE1-55BA-4087-839A-B78C610D4657}" presName="hierChild4" presStyleCnt="0"/>
      <dgm:spPr/>
    </dgm:pt>
    <dgm:pt modelId="{6ACBD5AF-12BB-4716-AB46-035DBEE2D506}" type="pres">
      <dgm:prSet presAssocID="{63451AE1-55BA-4087-839A-B78C610D4657}" presName="hierChild5" presStyleCnt="0"/>
      <dgm:spPr/>
    </dgm:pt>
    <dgm:pt modelId="{A7A5C592-86E1-4B00-BF85-E400D70015C2}" type="pres">
      <dgm:prSet presAssocID="{880D1F30-3861-46C7-AD42-8F2DB526B8D5}" presName="Name35" presStyleLbl="parChTrans1D2" presStyleIdx="2" presStyleCnt="6"/>
      <dgm:spPr/>
    </dgm:pt>
    <dgm:pt modelId="{73683AC8-0AA5-492A-B6EF-E7D8846F4D41}" type="pres">
      <dgm:prSet presAssocID="{EBD3EF4E-F14E-4D83-90DF-0DA27D8232D6}" presName="hierRoot2" presStyleCnt="0">
        <dgm:presLayoutVars>
          <dgm:hierBranch/>
        </dgm:presLayoutVars>
      </dgm:prSet>
      <dgm:spPr/>
    </dgm:pt>
    <dgm:pt modelId="{BE4B18D5-A70B-4D83-BB75-E7B94672BB39}" type="pres">
      <dgm:prSet presAssocID="{EBD3EF4E-F14E-4D83-90DF-0DA27D8232D6}" presName="rootComposite" presStyleCnt="0"/>
      <dgm:spPr/>
    </dgm:pt>
    <dgm:pt modelId="{3FB2783A-EA0F-4778-8576-30BD05F28ED1}" type="pres">
      <dgm:prSet presAssocID="{EBD3EF4E-F14E-4D83-90DF-0DA27D8232D6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185B3C-0722-4F61-B05A-95449B2C917C}" type="pres">
      <dgm:prSet presAssocID="{EBD3EF4E-F14E-4D83-90DF-0DA27D8232D6}" presName="rootConnector" presStyleLbl="node2" presStyleIdx="2" presStyleCnt="6"/>
      <dgm:spPr/>
      <dgm:t>
        <a:bodyPr/>
        <a:lstStyle/>
        <a:p>
          <a:endParaRPr lang="ru-RU"/>
        </a:p>
      </dgm:t>
    </dgm:pt>
    <dgm:pt modelId="{7742EFC8-92CA-44C6-9B92-B5C1DEAC19A3}" type="pres">
      <dgm:prSet presAssocID="{EBD3EF4E-F14E-4D83-90DF-0DA27D8232D6}" presName="hierChild4" presStyleCnt="0"/>
      <dgm:spPr/>
    </dgm:pt>
    <dgm:pt modelId="{FF87249A-1764-4789-96B5-102CC6012DEE}" type="pres">
      <dgm:prSet presAssocID="{EBD3EF4E-F14E-4D83-90DF-0DA27D8232D6}" presName="hierChild5" presStyleCnt="0"/>
      <dgm:spPr/>
    </dgm:pt>
    <dgm:pt modelId="{BD969995-E9A5-4E43-96A6-415EBB52808A}" type="pres">
      <dgm:prSet presAssocID="{9CCA2602-7C7C-4E25-B6DF-E83CE8993D49}" presName="Name35" presStyleLbl="parChTrans1D2" presStyleIdx="3" presStyleCnt="6"/>
      <dgm:spPr/>
    </dgm:pt>
    <dgm:pt modelId="{DFC00223-0511-41B8-B9B0-302FA07EC84D}" type="pres">
      <dgm:prSet presAssocID="{2F009E3F-8549-421E-A67E-29CD0E7DEFAA}" presName="hierRoot2" presStyleCnt="0">
        <dgm:presLayoutVars>
          <dgm:hierBranch/>
        </dgm:presLayoutVars>
      </dgm:prSet>
      <dgm:spPr/>
    </dgm:pt>
    <dgm:pt modelId="{E8AD85DD-A67C-45DA-AFCE-BB1B85A50492}" type="pres">
      <dgm:prSet presAssocID="{2F009E3F-8549-421E-A67E-29CD0E7DEFAA}" presName="rootComposite" presStyleCnt="0"/>
      <dgm:spPr/>
    </dgm:pt>
    <dgm:pt modelId="{22D3917B-AAD1-4D0F-AFFA-B9743F3DD0C5}" type="pres">
      <dgm:prSet presAssocID="{2F009E3F-8549-421E-A67E-29CD0E7DEFAA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C5CE11-5C54-4AEA-B828-DBAC974E67B7}" type="pres">
      <dgm:prSet presAssocID="{2F009E3F-8549-421E-A67E-29CD0E7DEFAA}" presName="rootConnector" presStyleLbl="node2" presStyleIdx="3" presStyleCnt="6"/>
      <dgm:spPr/>
      <dgm:t>
        <a:bodyPr/>
        <a:lstStyle/>
        <a:p>
          <a:endParaRPr lang="ru-RU"/>
        </a:p>
      </dgm:t>
    </dgm:pt>
    <dgm:pt modelId="{82EA6729-355E-4907-9E91-067172CA4CBD}" type="pres">
      <dgm:prSet presAssocID="{2F009E3F-8549-421E-A67E-29CD0E7DEFAA}" presName="hierChild4" presStyleCnt="0"/>
      <dgm:spPr/>
    </dgm:pt>
    <dgm:pt modelId="{BDBEAC27-8417-4B19-8D39-0439296080FC}" type="pres">
      <dgm:prSet presAssocID="{2F009E3F-8549-421E-A67E-29CD0E7DEFAA}" presName="hierChild5" presStyleCnt="0"/>
      <dgm:spPr/>
    </dgm:pt>
    <dgm:pt modelId="{5AA13C01-882B-4AAF-8BC1-F8C79FBBBC00}" type="pres">
      <dgm:prSet presAssocID="{EB1EB272-EC1A-45AD-902B-8983B690BF85}" presName="Name35" presStyleLbl="parChTrans1D2" presStyleIdx="4" presStyleCnt="6"/>
      <dgm:spPr/>
    </dgm:pt>
    <dgm:pt modelId="{081DB3C4-2803-4AB1-B427-CC4B9A8A8D41}" type="pres">
      <dgm:prSet presAssocID="{E8BDD68D-60E8-49EC-8D6C-6E77819BC943}" presName="hierRoot2" presStyleCnt="0">
        <dgm:presLayoutVars>
          <dgm:hierBranch/>
        </dgm:presLayoutVars>
      </dgm:prSet>
      <dgm:spPr/>
    </dgm:pt>
    <dgm:pt modelId="{E38E5ABC-DC32-4B6F-AE3E-5C435B6F8C01}" type="pres">
      <dgm:prSet presAssocID="{E8BDD68D-60E8-49EC-8D6C-6E77819BC943}" presName="rootComposite" presStyleCnt="0"/>
      <dgm:spPr/>
    </dgm:pt>
    <dgm:pt modelId="{E864EAB4-B5BB-4E84-B41A-12C6DD1810CD}" type="pres">
      <dgm:prSet presAssocID="{E8BDD68D-60E8-49EC-8D6C-6E77819BC943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72A098-AF45-4C1C-BCC2-303ED5313DA7}" type="pres">
      <dgm:prSet presAssocID="{E8BDD68D-60E8-49EC-8D6C-6E77819BC943}" presName="rootConnector" presStyleLbl="node2" presStyleIdx="4" presStyleCnt="6"/>
      <dgm:spPr/>
      <dgm:t>
        <a:bodyPr/>
        <a:lstStyle/>
        <a:p>
          <a:endParaRPr lang="ru-RU"/>
        </a:p>
      </dgm:t>
    </dgm:pt>
    <dgm:pt modelId="{9B6E48A6-A4E8-4E2E-B3E3-37EEB35C7309}" type="pres">
      <dgm:prSet presAssocID="{E8BDD68D-60E8-49EC-8D6C-6E77819BC943}" presName="hierChild4" presStyleCnt="0"/>
      <dgm:spPr/>
    </dgm:pt>
    <dgm:pt modelId="{859E57AE-4AD8-4786-A2B8-79C71D1D81A4}" type="pres">
      <dgm:prSet presAssocID="{E8BDD68D-60E8-49EC-8D6C-6E77819BC943}" presName="hierChild5" presStyleCnt="0"/>
      <dgm:spPr/>
    </dgm:pt>
    <dgm:pt modelId="{B93724B2-FC94-4996-856A-6ED636024278}" type="pres">
      <dgm:prSet presAssocID="{55528937-60AA-4B4B-96D2-1510C086AB63}" presName="Name35" presStyleLbl="parChTrans1D2" presStyleIdx="5" presStyleCnt="6"/>
      <dgm:spPr/>
    </dgm:pt>
    <dgm:pt modelId="{7E29BBD5-C177-416C-9FB6-22F09576E89D}" type="pres">
      <dgm:prSet presAssocID="{1928436C-7796-4A7D-B374-E4DE287E07B6}" presName="hierRoot2" presStyleCnt="0">
        <dgm:presLayoutVars>
          <dgm:hierBranch/>
        </dgm:presLayoutVars>
      </dgm:prSet>
      <dgm:spPr/>
    </dgm:pt>
    <dgm:pt modelId="{41DA75E8-48C9-46D2-9D51-B424815075D1}" type="pres">
      <dgm:prSet presAssocID="{1928436C-7796-4A7D-B374-E4DE287E07B6}" presName="rootComposite" presStyleCnt="0"/>
      <dgm:spPr/>
    </dgm:pt>
    <dgm:pt modelId="{23E5DB88-6F29-4C5B-9F6E-3CE31821CCE8}" type="pres">
      <dgm:prSet presAssocID="{1928436C-7796-4A7D-B374-E4DE287E07B6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91BAAF-BCD6-48B6-AE7E-7FF85B109C9E}" type="pres">
      <dgm:prSet presAssocID="{1928436C-7796-4A7D-B374-E4DE287E07B6}" presName="rootConnector" presStyleLbl="node2" presStyleIdx="5" presStyleCnt="6"/>
      <dgm:spPr/>
      <dgm:t>
        <a:bodyPr/>
        <a:lstStyle/>
        <a:p>
          <a:endParaRPr lang="ru-RU"/>
        </a:p>
      </dgm:t>
    </dgm:pt>
    <dgm:pt modelId="{FB82E14A-BB44-4FEB-8E5E-E5EC8BE01BE4}" type="pres">
      <dgm:prSet presAssocID="{1928436C-7796-4A7D-B374-E4DE287E07B6}" presName="hierChild4" presStyleCnt="0"/>
      <dgm:spPr/>
    </dgm:pt>
    <dgm:pt modelId="{D7E37D0D-EA29-41DF-81FC-33369FE06D79}" type="pres">
      <dgm:prSet presAssocID="{1928436C-7796-4A7D-B374-E4DE287E07B6}" presName="hierChild5" presStyleCnt="0"/>
      <dgm:spPr/>
    </dgm:pt>
    <dgm:pt modelId="{02E209D8-89AA-4927-9F64-E55A3F314E27}" type="pres">
      <dgm:prSet presAssocID="{B38ADE1F-3385-4F94-8B3E-0E90D91E9937}" presName="hierChild3" presStyleCnt="0"/>
      <dgm:spPr/>
    </dgm:pt>
  </dgm:ptLst>
  <dgm:cxnLst>
    <dgm:cxn modelId="{703AAD5B-2A58-4C46-8F1B-9019AB76ECDF}" type="presOf" srcId="{55528937-60AA-4B4B-96D2-1510C086AB63}" destId="{B93724B2-FC94-4996-856A-6ED636024278}" srcOrd="0" destOrd="0" presId="urn:microsoft.com/office/officeart/2005/8/layout/orgChart1"/>
    <dgm:cxn modelId="{1ABA2167-3C2C-4127-ACC4-DD25A26EE298}" type="presOf" srcId="{1928436C-7796-4A7D-B374-E4DE287E07B6}" destId="{23E5DB88-6F29-4C5B-9F6E-3CE31821CCE8}" srcOrd="0" destOrd="0" presId="urn:microsoft.com/office/officeart/2005/8/layout/orgChart1"/>
    <dgm:cxn modelId="{CE4670F9-6508-43C6-8720-2266EFBA42CF}" type="presOf" srcId="{63451AE1-55BA-4087-839A-B78C610D4657}" destId="{436606AC-4D89-43B4-89F2-0CD959FC4316}" srcOrd="0" destOrd="0" presId="urn:microsoft.com/office/officeart/2005/8/layout/orgChart1"/>
    <dgm:cxn modelId="{5BEA9314-316F-433B-ACD9-67812F63D937}" srcId="{B38ADE1F-3385-4F94-8B3E-0E90D91E9937}" destId="{63451AE1-55BA-4087-839A-B78C610D4657}" srcOrd="1" destOrd="0" parTransId="{642F8247-4B38-4C2F-9564-FD38835B88B6}" sibTransId="{46C454BF-D734-4D2D-A8CC-7A99CBFE3174}"/>
    <dgm:cxn modelId="{7EEFD532-ACF7-4A11-8C4C-4CEDE1088C5A}" type="presOf" srcId="{642F8247-4B38-4C2F-9564-FD38835B88B6}" destId="{BB40F17B-E3A0-43B8-BD58-1E70A30ED275}" srcOrd="0" destOrd="0" presId="urn:microsoft.com/office/officeart/2005/8/layout/orgChart1"/>
    <dgm:cxn modelId="{D1EC83D5-2FA6-4F4C-8790-6712505D3C27}" type="presOf" srcId="{63451AE1-55BA-4087-839A-B78C610D4657}" destId="{87562728-8C83-4F91-B27F-B7EEF6F72BEA}" srcOrd="1" destOrd="0" presId="urn:microsoft.com/office/officeart/2005/8/layout/orgChart1"/>
    <dgm:cxn modelId="{F885FF28-5BDE-48A4-A931-CB4A0C9C4EC6}" type="presOf" srcId="{C8A83AD5-C49F-4887-8524-3CD48C68F1F9}" destId="{4CD46C03-B93F-4BA2-8A22-5645DFD1E2AD}" srcOrd="0" destOrd="0" presId="urn:microsoft.com/office/officeart/2005/8/layout/orgChart1"/>
    <dgm:cxn modelId="{1B459715-B11A-40F6-BADA-2031F5315E71}" type="presOf" srcId="{AE0B957A-A31F-402A-BA5C-D5B545E0E63B}" destId="{8F306746-63D9-47AA-BD52-5654AF272865}" srcOrd="0" destOrd="0" presId="urn:microsoft.com/office/officeart/2005/8/layout/orgChart1"/>
    <dgm:cxn modelId="{7C9DFE0C-4127-4F45-8621-6DF89DEC262A}" srcId="{AE0B957A-A31F-402A-BA5C-D5B545E0E63B}" destId="{B38ADE1F-3385-4F94-8B3E-0E90D91E9937}" srcOrd="0" destOrd="0" parTransId="{47FE46E8-4DA4-43BE-9115-F1E9EF0DC297}" sibTransId="{BC3F7749-F4F7-4ADB-BB8A-6401A4A09832}"/>
    <dgm:cxn modelId="{8D2C3D57-C37D-4645-9042-6583EAEB9BB3}" srcId="{B38ADE1F-3385-4F94-8B3E-0E90D91E9937}" destId="{EBD3EF4E-F14E-4D83-90DF-0DA27D8232D6}" srcOrd="2" destOrd="0" parTransId="{880D1F30-3861-46C7-AD42-8F2DB526B8D5}" sibTransId="{8FF88EF3-E6D8-4E22-9415-890582C9A2EA}"/>
    <dgm:cxn modelId="{BC5C7F87-C1B5-476C-8222-65C54F53200C}" srcId="{B38ADE1F-3385-4F94-8B3E-0E90D91E9937}" destId="{E8BDD68D-60E8-49EC-8D6C-6E77819BC943}" srcOrd="4" destOrd="0" parTransId="{EB1EB272-EC1A-45AD-902B-8983B690BF85}" sibTransId="{D75527D9-15FC-4950-99E5-AE0F88BEA25A}"/>
    <dgm:cxn modelId="{2608CB66-87F9-4125-8263-94A5B0491492}" type="presOf" srcId="{1928436C-7796-4A7D-B374-E4DE287E07B6}" destId="{5C91BAAF-BCD6-48B6-AE7E-7FF85B109C9E}" srcOrd="1" destOrd="0" presId="urn:microsoft.com/office/officeart/2005/8/layout/orgChart1"/>
    <dgm:cxn modelId="{8FF5BF32-27B9-4E95-8D2C-15DD15443DA0}" type="presOf" srcId="{DAF29AB4-6F83-466A-B6AC-CD3E204D9099}" destId="{783B279B-8E84-4116-8A5D-8EFF669870B0}" srcOrd="0" destOrd="0" presId="urn:microsoft.com/office/officeart/2005/8/layout/orgChart1"/>
    <dgm:cxn modelId="{21137906-BD06-45FB-B375-DE2B73EE4FE0}" type="presOf" srcId="{880D1F30-3861-46C7-AD42-8F2DB526B8D5}" destId="{A7A5C592-86E1-4B00-BF85-E400D70015C2}" srcOrd="0" destOrd="0" presId="urn:microsoft.com/office/officeart/2005/8/layout/orgChart1"/>
    <dgm:cxn modelId="{DAF21920-BA60-4D43-BD89-6FB72E45C3EF}" type="presOf" srcId="{B38ADE1F-3385-4F94-8B3E-0E90D91E9937}" destId="{DEAEBD43-5EB0-487F-B2F3-C46A9A9E8A4B}" srcOrd="1" destOrd="0" presId="urn:microsoft.com/office/officeart/2005/8/layout/orgChart1"/>
    <dgm:cxn modelId="{5240235A-8664-44A7-9E7A-9819BCA8FA31}" type="presOf" srcId="{B38ADE1F-3385-4F94-8B3E-0E90D91E9937}" destId="{2BE57BE8-AEEA-4282-A657-3E6631A49354}" srcOrd="0" destOrd="0" presId="urn:microsoft.com/office/officeart/2005/8/layout/orgChart1"/>
    <dgm:cxn modelId="{26386D5E-9F84-48C3-BBE4-E99637DE4532}" srcId="{B38ADE1F-3385-4F94-8B3E-0E90D91E9937}" destId="{DAF29AB4-6F83-466A-B6AC-CD3E204D9099}" srcOrd="0" destOrd="0" parTransId="{C8A83AD5-C49F-4887-8524-3CD48C68F1F9}" sibTransId="{7BE24360-73D9-4DA1-85C5-04366D505399}"/>
    <dgm:cxn modelId="{2DE7915C-DB57-4AA5-866D-6227EFB80820}" type="presOf" srcId="{9CCA2602-7C7C-4E25-B6DF-E83CE8993D49}" destId="{BD969995-E9A5-4E43-96A6-415EBB52808A}" srcOrd="0" destOrd="0" presId="urn:microsoft.com/office/officeart/2005/8/layout/orgChart1"/>
    <dgm:cxn modelId="{E2B79517-DDA0-4660-BDDE-8F0CC4D10B7E}" type="presOf" srcId="{EBD3EF4E-F14E-4D83-90DF-0DA27D8232D6}" destId="{3FB2783A-EA0F-4778-8576-30BD05F28ED1}" srcOrd="0" destOrd="0" presId="urn:microsoft.com/office/officeart/2005/8/layout/orgChart1"/>
    <dgm:cxn modelId="{4EF988E6-9ECA-48B5-BA38-E2ECDD6BA8BD}" srcId="{B38ADE1F-3385-4F94-8B3E-0E90D91E9937}" destId="{2F009E3F-8549-421E-A67E-29CD0E7DEFAA}" srcOrd="3" destOrd="0" parTransId="{9CCA2602-7C7C-4E25-B6DF-E83CE8993D49}" sibTransId="{A260B0D8-9E58-45FB-9564-83C1AE401AF9}"/>
    <dgm:cxn modelId="{5E2351EB-B11B-4C14-AFD0-B9651F70E1BE}" type="presOf" srcId="{EB1EB272-EC1A-45AD-902B-8983B690BF85}" destId="{5AA13C01-882B-4AAF-8BC1-F8C79FBBBC00}" srcOrd="0" destOrd="0" presId="urn:microsoft.com/office/officeart/2005/8/layout/orgChart1"/>
    <dgm:cxn modelId="{3FE75A7D-3FF7-42A5-A959-3DC6B70C5D49}" srcId="{B38ADE1F-3385-4F94-8B3E-0E90D91E9937}" destId="{1928436C-7796-4A7D-B374-E4DE287E07B6}" srcOrd="5" destOrd="0" parTransId="{55528937-60AA-4B4B-96D2-1510C086AB63}" sibTransId="{73F418D9-D29A-431F-8143-64D0DE5981AE}"/>
    <dgm:cxn modelId="{5208A5F6-99E1-463D-9819-D0559999007F}" type="presOf" srcId="{DAF29AB4-6F83-466A-B6AC-CD3E204D9099}" destId="{28ECEF81-8440-425A-9CA3-8550F59E7540}" srcOrd="1" destOrd="0" presId="urn:microsoft.com/office/officeart/2005/8/layout/orgChart1"/>
    <dgm:cxn modelId="{D5DE2332-7186-4361-95C5-806F1E1CCA62}" type="presOf" srcId="{E8BDD68D-60E8-49EC-8D6C-6E77819BC943}" destId="{D072A098-AF45-4C1C-BCC2-303ED5313DA7}" srcOrd="1" destOrd="0" presId="urn:microsoft.com/office/officeart/2005/8/layout/orgChart1"/>
    <dgm:cxn modelId="{DC65576E-6F0C-4658-8FC9-17EA91BD287E}" type="presOf" srcId="{E8BDD68D-60E8-49EC-8D6C-6E77819BC943}" destId="{E864EAB4-B5BB-4E84-B41A-12C6DD1810CD}" srcOrd="0" destOrd="0" presId="urn:microsoft.com/office/officeart/2005/8/layout/orgChart1"/>
    <dgm:cxn modelId="{24727543-A0CC-4244-BB30-9C62D5F96BE9}" type="presOf" srcId="{EBD3EF4E-F14E-4D83-90DF-0DA27D8232D6}" destId="{CE185B3C-0722-4F61-B05A-95449B2C917C}" srcOrd="1" destOrd="0" presId="urn:microsoft.com/office/officeart/2005/8/layout/orgChart1"/>
    <dgm:cxn modelId="{665C2B25-C258-47A7-8D43-C60EC69A9727}" type="presOf" srcId="{2F009E3F-8549-421E-A67E-29CD0E7DEFAA}" destId="{A8C5CE11-5C54-4AEA-B828-DBAC974E67B7}" srcOrd="1" destOrd="0" presId="urn:microsoft.com/office/officeart/2005/8/layout/orgChart1"/>
    <dgm:cxn modelId="{E5F9C02B-DCE5-4105-9743-3128145FC602}" type="presOf" srcId="{2F009E3F-8549-421E-A67E-29CD0E7DEFAA}" destId="{22D3917B-AAD1-4D0F-AFFA-B9743F3DD0C5}" srcOrd="0" destOrd="0" presId="urn:microsoft.com/office/officeart/2005/8/layout/orgChart1"/>
    <dgm:cxn modelId="{5687C89F-A86D-45C1-8651-3582BC2C6FBB}" type="presParOf" srcId="{8F306746-63D9-47AA-BD52-5654AF272865}" destId="{B24A55AA-A23C-4057-A03A-112B44C918E6}" srcOrd="0" destOrd="0" presId="urn:microsoft.com/office/officeart/2005/8/layout/orgChart1"/>
    <dgm:cxn modelId="{D82DE151-8290-439A-9509-DFBFE91297E9}" type="presParOf" srcId="{B24A55AA-A23C-4057-A03A-112B44C918E6}" destId="{D6B8799E-CF6D-4D1F-9D1C-13A0D30A9EEE}" srcOrd="0" destOrd="0" presId="urn:microsoft.com/office/officeart/2005/8/layout/orgChart1"/>
    <dgm:cxn modelId="{DAE3960C-D783-46D0-B56D-4D00AA12057F}" type="presParOf" srcId="{D6B8799E-CF6D-4D1F-9D1C-13A0D30A9EEE}" destId="{2BE57BE8-AEEA-4282-A657-3E6631A49354}" srcOrd="0" destOrd="0" presId="urn:microsoft.com/office/officeart/2005/8/layout/orgChart1"/>
    <dgm:cxn modelId="{9FDE5DFE-3629-462F-A6B4-DCEF527DB868}" type="presParOf" srcId="{D6B8799E-CF6D-4D1F-9D1C-13A0D30A9EEE}" destId="{DEAEBD43-5EB0-487F-B2F3-C46A9A9E8A4B}" srcOrd="1" destOrd="0" presId="urn:microsoft.com/office/officeart/2005/8/layout/orgChart1"/>
    <dgm:cxn modelId="{3922E44B-1B41-4CA3-9EA5-8B70CC6E2BA5}" type="presParOf" srcId="{B24A55AA-A23C-4057-A03A-112B44C918E6}" destId="{27633D05-EF29-4003-B502-49DFC29EFDD1}" srcOrd="1" destOrd="0" presId="urn:microsoft.com/office/officeart/2005/8/layout/orgChart1"/>
    <dgm:cxn modelId="{A644902D-E21A-4591-AA14-591EA83B419E}" type="presParOf" srcId="{27633D05-EF29-4003-B502-49DFC29EFDD1}" destId="{4CD46C03-B93F-4BA2-8A22-5645DFD1E2AD}" srcOrd="0" destOrd="0" presId="urn:microsoft.com/office/officeart/2005/8/layout/orgChart1"/>
    <dgm:cxn modelId="{55B88742-E448-4A9A-810E-C67337D697BC}" type="presParOf" srcId="{27633D05-EF29-4003-B502-49DFC29EFDD1}" destId="{C8DD3752-FDF9-4838-8C7E-BE6560C1C2B1}" srcOrd="1" destOrd="0" presId="urn:microsoft.com/office/officeart/2005/8/layout/orgChart1"/>
    <dgm:cxn modelId="{3C972F59-A1BB-4015-AB16-327745A6A4BF}" type="presParOf" srcId="{C8DD3752-FDF9-4838-8C7E-BE6560C1C2B1}" destId="{06690489-8DF0-47EF-8327-D0D51CB72FEC}" srcOrd="0" destOrd="0" presId="urn:microsoft.com/office/officeart/2005/8/layout/orgChart1"/>
    <dgm:cxn modelId="{709F49D0-1582-41D2-80E3-2348C80DF083}" type="presParOf" srcId="{06690489-8DF0-47EF-8327-D0D51CB72FEC}" destId="{783B279B-8E84-4116-8A5D-8EFF669870B0}" srcOrd="0" destOrd="0" presId="urn:microsoft.com/office/officeart/2005/8/layout/orgChart1"/>
    <dgm:cxn modelId="{E9105772-746A-4855-8D82-70599843858C}" type="presParOf" srcId="{06690489-8DF0-47EF-8327-D0D51CB72FEC}" destId="{28ECEF81-8440-425A-9CA3-8550F59E7540}" srcOrd="1" destOrd="0" presId="urn:microsoft.com/office/officeart/2005/8/layout/orgChart1"/>
    <dgm:cxn modelId="{BC428DFF-4AB0-44DE-931C-76CE492ADD47}" type="presParOf" srcId="{C8DD3752-FDF9-4838-8C7E-BE6560C1C2B1}" destId="{3A4FCEA9-7C3B-406A-BC59-6829E2CC2BC7}" srcOrd="1" destOrd="0" presId="urn:microsoft.com/office/officeart/2005/8/layout/orgChart1"/>
    <dgm:cxn modelId="{3BE9C732-9A91-4159-AACA-35E6F4962682}" type="presParOf" srcId="{C8DD3752-FDF9-4838-8C7E-BE6560C1C2B1}" destId="{6B65A900-EBAE-4FBC-A316-E347442236F4}" srcOrd="2" destOrd="0" presId="urn:microsoft.com/office/officeart/2005/8/layout/orgChart1"/>
    <dgm:cxn modelId="{F93CD04F-E65C-49B2-9D1A-DF581EDD8D1E}" type="presParOf" srcId="{27633D05-EF29-4003-B502-49DFC29EFDD1}" destId="{BB40F17B-E3A0-43B8-BD58-1E70A30ED275}" srcOrd="2" destOrd="0" presId="urn:microsoft.com/office/officeart/2005/8/layout/orgChart1"/>
    <dgm:cxn modelId="{6D1103F6-7405-4CD4-AEF4-254372BD7922}" type="presParOf" srcId="{27633D05-EF29-4003-B502-49DFC29EFDD1}" destId="{5C9A2C78-1899-453D-B3B0-E92A88608F0D}" srcOrd="3" destOrd="0" presId="urn:microsoft.com/office/officeart/2005/8/layout/orgChart1"/>
    <dgm:cxn modelId="{D39FAFCC-1B9B-49BF-B586-3515D9535237}" type="presParOf" srcId="{5C9A2C78-1899-453D-B3B0-E92A88608F0D}" destId="{BFD9E74F-F5E1-4B9B-BD24-50FCF45B929C}" srcOrd="0" destOrd="0" presId="urn:microsoft.com/office/officeart/2005/8/layout/orgChart1"/>
    <dgm:cxn modelId="{DCFF974E-0561-44AA-B147-359692CED049}" type="presParOf" srcId="{BFD9E74F-F5E1-4B9B-BD24-50FCF45B929C}" destId="{436606AC-4D89-43B4-89F2-0CD959FC4316}" srcOrd="0" destOrd="0" presId="urn:microsoft.com/office/officeart/2005/8/layout/orgChart1"/>
    <dgm:cxn modelId="{967DD009-28FE-4FD7-82DF-B252F7D4E854}" type="presParOf" srcId="{BFD9E74F-F5E1-4B9B-BD24-50FCF45B929C}" destId="{87562728-8C83-4F91-B27F-B7EEF6F72BEA}" srcOrd="1" destOrd="0" presId="urn:microsoft.com/office/officeart/2005/8/layout/orgChart1"/>
    <dgm:cxn modelId="{7243BF29-AF3B-4005-95EC-E04F0C29B0C1}" type="presParOf" srcId="{5C9A2C78-1899-453D-B3B0-E92A88608F0D}" destId="{4E9C62AE-2B22-446B-9656-2ACBC93CFBB5}" srcOrd="1" destOrd="0" presId="urn:microsoft.com/office/officeart/2005/8/layout/orgChart1"/>
    <dgm:cxn modelId="{BD4871F6-5B6A-4E6F-8360-F79DB9B3965F}" type="presParOf" srcId="{5C9A2C78-1899-453D-B3B0-E92A88608F0D}" destId="{6ACBD5AF-12BB-4716-AB46-035DBEE2D506}" srcOrd="2" destOrd="0" presId="urn:microsoft.com/office/officeart/2005/8/layout/orgChart1"/>
    <dgm:cxn modelId="{8EFA08DA-6429-4BAB-95E4-016E0DA7AFC7}" type="presParOf" srcId="{27633D05-EF29-4003-B502-49DFC29EFDD1}" destId="{A7A5C592-86E1-4B00-BF85-E400D70015C2}" srcOrd="4" destOrd="0" presId="urn:microsoft.com/office/officeart/2005/8/layout/orgChart1"/>
    <dgm:cxn modelId="{8DBE19EC-C5E8-4381-AE64-C126EA497731}" type="presParOf" srcId="{27633D05-EF29-4003-B502-49DFC29EFDD1}" destId="{73683AC8-0AA5-492A-B6EF-E7D8846F4D41}" srcOrd="5" destOrd="0" presId="urn:microsoft.com/office/officeart/2005/8/layout/orgChart1"/>
    <dgm:cxn modelId="{54A8FCAF-0E28-4207-8F1A-AAA87CF2659C}" type="presParOf" srcId="{73683AC8-0AA5-492A-B6EF-E7D8846F4D41}" destId="{BE4B18D5-A70B-4D83-BB75-E7B94672BB39}" srcOrd="0" destOrd="0" presId="urn:microsoft.com/office/officeart/2005/8/layout/orgChart1"/>
    <dgm:cxn modelId="{B7302649-E3E7-4723-B412-00BA501400EE}" type="presParOf" srcId="{BE4B18D5-A70B-4D83-BB75-E7B94672BB39}" destId="{3FB2783A-EA0F-4778-8576-30BD05F28ED1}" srcOrd="0" destOrd="0" presId="urn:microsoft.com/office/officeart/2005/8/layout/orgChart1"/>
    <dgm:cxn modelId="{734559DB-3B2A-4ED5-9A1D-50E638C6414F}" type="presParOf" srcId="{BE4B18D5-A70B-4D83-BB75-E7B94672BB39}" destId="{CE185B3C-0722-4F61-B05A-95449B2C917C}" srcOrd="1" destOrd="0" presId="urn:microsoft.com/office/officeart/2005/8/layout/orgChart1"/>
    <dgm:cxn modelId="{9ECD04CB-D6ED-473B-A8FF-34C391C33BFB}" type="presParOf" srcId="{73683AC8-0AA5-492A-B6EF-E7D8846F4D41}" destId="{7742EFC8-92CA-44C6-9B92-B5C1DEAC19A3}" srcOrd="1" destOrd="0" presId="urn:microsoft.com/office/officeart/2005/8/layout/orgChart1"/>
    <dgm:cxn modelId="{EB9F29A5-E467-4DB2-AAB3-8AF61E7E1FF4}" type="presParOf" srcId="{73683AC8-0AA5-492A-B6EF-E7D8846F4D41}" destId="{FF87249A-1764-4789-96B5-102CC6012DEE}" srcOrd="2" destOrd="0" presId="urn:microsoft.com/office/officeart/2005/8/layout/orgChart1"/>
    <dgm:cxn modelId="{AE33B71D-81F0-4B69-BB23-A73A04F3D6AB}" type="presParOf" srcId="{27633D05-EF29-4003-B502-49DFC29EFDD1}" destId="{BD969995-E9A5-4E43-96A6-415EBB52808A}" srcOrd="6" destOrd="0" presId="urn:microsoft.com/office/officeart/2005/8/layout/orgChart1"/>
    <dgm:cxn modelId="{9999F6B4-28CC-496F-8287-92A938298555}" type="presParOf" srcId="{27633D05-EF29-4003-B502-49DFC29EFDD1}" destId="{DFC00223-0511-41B8-B9B0-302FA07EC84D}" srcOrd="7" destOrd="0" presId="urn:microsoft.com/office/officeart/2005/8/layout/orgChart1"/>
    <dgm:cxn modelId="{A278414B-EA60-45F8-8AB7-FF1D0F998808}" type="presParOf" srcId="{DFC00223-0511-41B8-B9B0-302FA07EC84D}" destId="{E8AD85DD-A67C-45DA-AFCE-BB1B85A50492}" srcOrd="0" destOrd="0" presId="urn:microsoft.com/office/officeart/2005/8/layout/orgChart1"/>
    <dgm:cxn modelId="{68FF9AE2-ACE5-4D62-8D49-56A4B63387E6}" type="presParOf" srcId="{E8AD85DD-A67C-45DA-AFCE-BB1B85A50492}" destId="{22D3917B-AAD1-4D0F-AFFA-B9743F3DD0C5}" srcOrd="0" destOrd="0" presId="urn:microsoft.com/office/officeart/2005/8/layout/orgChart1"/>
    <dgm:cxn modelId="{9716C412-198C-49F0-9E0F-DCABC93C7FEF}" type="presParOf" srcId="{E8AD85DD-A67C-45DA-AFCE-BB1B85A50492}" destId="{A8C5CE11-5C54-4AEA-B828-DBAC974E67B7}" srcOrd="1" destOrd="0" presId="urn:microsoft.com/office/officeart/2005/8/layout/orgChart1"/>
    <dgm:cxn modelId="{99BA636C-C0B9-4A60-B063-C2BB778308F0}" type="presParOf" srcId="{DFC00223-0511-41B8-B9B0-302FA07EC84D}" destId="{82EA6729-355E-4907-9E91-067172CA4CBD}" srcOrd="1" destOrd="0" presId="urn:microsoft.com/office/officeart/2005/8/layout/orgChart1"/>
    <dgm:cxn modelId="{AAA5AF81-4315-4721-B46F-E427583A8A98}" type="presParOf" srcId="{DFC00223-0511-41B8-B9B0-302FA07EC84D}" destId="{BDBEAC27-8417-4B19-8D39-0439296080FC}" srcOrd="2" destOrd="0" presId="urn:microsoft.com/office/officeart/2005/8/layout/orgChart1"/>
    <dgm:cxn modelId="{30C2466F-047F-42DE-8E3F-8B8A54A77050}" type="presParOf" srcId="{27633D05-EF29-4003-B502-49DFC29EFDD1}" destId="{5AA13C01-882B-4AAF-8BC1-F8C79FBBBC00}" srcOrd="8" destOrd="0" presId="urn:microsoft.com/office/officeart/2005/8/layout/orgChart1"/>
    <dgm:cxn modelId="{A52BC0DF-C166-45A9-B493-C027EA3D5195}" type="presParOf" srcId="{27633D05-EF29-4003-B502-49DFC29EFDD1}" destId="{081DB3C4-2803-4AB1-B427-CC4B9A8A8D41}" srcOrd="9" destOrd="0" presId="urn:microsoft.com/office/officeart/2005/8/layout/orgChart1"/>
    <dgm:cxn modelId="{A4EE2309-559C-4347-ACFB-3335BBE5E09B}" type="presParOf" srcId="{081DB3C4-2803-4AB1-B427-CC4B9A8A8D41}" destId="{E38E5ABC-DC32-4B6F-AE3E-5C435B6F8C01}" srcOrd="0" destOrd="0" presId="urn:microsoft.com/office/officeart/2005/8/layout/orgChart1"/>
    <dgm:cxn modelId="{9EF734CD-2F16-4399-A9CD-51A0660C3BA6}" type="presParOf" srcId="{E38E5ABC-DC32-4B6F-AE3E-5C435B6F8C01}" destId="{E864EAB4-B5BB-4E84-B41A-12C6DD1810CD}" srcOrd="0" destOrd="0" presId="urn:microsoft.com/office/officeart/2005/8/layout/orgChart1"/>
    <dgm:cxn modelId="{76645BD7-3F87-40D8-A7DA-539BC7834B2E}" type="presParOf" srcId="{E38E5ABC-DC32-4B6F-AE3E-5C435B6F8C01}" destId="{D072A098-AF45-4C1C-BCC2-303ED5313DA7}" srcOrd="1" destOrd="0" presId="urn:microsoft.com/office/officeart/2005/8/layout/orgChart1"/>
    <dgm:cxn modelId="{664FA3C5-E43F-4339-B197-9D297AB4E628}" type="presParOf" srcId="{081DB3C4-2803-4AB1-B427-CC4B9A8A8D41}" destId="{9B6E48A6-A4E8-4E2E-B3E3-37EEB35C7309}" srcOrd="1" destOrd="0" presId="urn:microsoft.com/office/officeart/2005/8/layout/orgChart1"/>
    <dgm:cxn modelId="{19FB70D4-52F1-405F-ADD0-D33B27533C82}" type="presParOf" srcId="{081DB3C4-2803-4AB1-B427-CC4B9A8A8D41}" destId="{859E57AE-4AD8-4786-A2B8-79C71D1D81A4}" srcOrd="2" destOrd="0" presId="urn:microsoft.com/office/officeart/2005/8/layout/orgChart1"/>
    <dgm:cxn modelId="{6ADD1D1C-1592-4BB5-92C8-FB526873CC46}" type="presParOf" srcId="{27633D05-EF29-4003-B502-49DFC29EFDD1}" destId="{B93724B2-FC94-4996-856A-6ED636024278}" srcOrd="10" destOrd="0" presId="urn:microsoft.com/office/officeart/2005/8/layout/orgChart1"/>
    <dgm:cxn modelId="{7639040C-AAC5-41FB-9C61-747DDC8C7223}" type="presParOf" srcId="{27633D05-EF29-4003-B502-49DFC29EFDD1}" destId="{7E29BBD5-C177-416C-9FB6-22F09576E89D}" srcOrd="11" destOrd="0" presId="urn:microsoft.com/office/officeart/2005/8/layout/orgChart1"/>
    <dgm:cxn modelId="{9089C3B0-F057-49EF-A268-F1C482D921C8}" type="presParOf" srcId="{7E29BBD5-C177-416C-9FB6-22F09576E89D}" destId="{41DA75E8-48C9-46D2-9D51-B424815075D1}" srcOrd="0" destOrd="0" presId="urn:microsoft.com/office/officeart/2005/8/layout/orgChart1"/>
    <dgm:cxn modelId="{24018F2A-042E-4A76-91C4-92B172CB3B44}" type="presParOf" srcId="{41DA75E8-48C9-46D2-9D51-B424815075D1}" destId="{23E5DB88-6F29-4C5B-9F6E-3CE31821CCE8}" srcOrd="0" destOrd="0" presId="urn:microsoft.com/office/officeart/2005/8/layout/orgChart1"/>
    <dgm:cxn modelId="{69D69C42-16EE-46E6-8D41-2FDDE7AA89C2}" type="presParOf" srcId="{41DA75E8-48C9-46D2-9D51-B424815075D1}" destId="{5C91BAAF-BCD6-48B6-AE7E-7FF85B109C9E}" srcOrd="1" destOrd="0" presId="urn:microsoft.com/office/officeart/2005/8/layout/orgChart1"/>
    <dgm:cxn modelId="{DA52400F-FDA9-4366-BD04-CEA6772F2280}" type="presParOf" srcId="{7E29BBD5-C177-416C-9FB6-22F09576E89D}" destId="{FB82E14A-BB44-4FEB-8E5E-E5EC8BE01BE4}" srcOrd="1" destOrd="0" presId="urn:microsoft.com/office/officeart/2005/8/layout/orgChart1"/>
    <dgm:cxn modelId="{B8A70B32-9293-46AB-B932-932F4152EDD9}" type="presParOf" srcId="{7E29BBD5-C177-416C-9FB6-22F09576E89D}" destId="{D7E37D0D-EA29-41DF-81FC-33369FE06D79}" srcOrd="2" destOrd="0" presId="urn:microsoft.com/office/officeart/2005/8/layout/orgChart1"/>
    <dgm:cxn modelId="{6DE7C074-29FD-43F6-90B1-02598804660A}" type="presParOf" srcId="{B24A55AA-A23C-4057-A03A-112B44C918E6}" destId="{02E209D8-89AA-4927-9F64-E55A3F314E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724B2-FC94-4996-856A-6ED636024278}">
      <dsp:nvSpPr>
        <dsp:cNvPr id="0" name=""/>
        <dsp:cNvSpPr/>
      </dsp:nvSpPr>
      <dsp:spPr>
        <a:xfrm>
          <a:off x="4356894" y="2138789"/>
          <a:ext cx="3736527" cy="259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697"/>
              </a:lnTo>
              <a:lnTo>
                <a:pt x="3736527" y="129697"/>
              </a:lnTo>
              <a:lnTo>
                <a:pt x="3736527" y="25939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13C01-882B-4AAF-8BC1-F8C79FBBBC00}">
      <dsp:nvSpPr>
        <dsp:cNvPr id="0" name=""/>
        <dsp:cNvSpPr/>
      </dsp:nvSpPr>
      <dsp:spPr>
        <a:xfrm>
          <a:off x="4356894" y="2138789"/>
          <a:ext cx="2241916" cy="259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697"/>
              </a:lnTo>
              <a:lnTo>
                <a:pt x="2241916" y="129697"/>
              </a:lnTo>
              <a:lnTo>
                <a:pt x="2241916" y="25939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69995-E9A5-4E43-96A6-415EBB52808A}">
      <dsp:nvSpPr>
        <dsp:cNvPr id="0" name=""/>
        <dsp:cNvSpPr/>
      </dsp:nvSpPr>
      <dsp:spPr>
        <a:xfrm>
          <a:off x="4356894" y="2138789"/>
          <a:ext cx="747305" cy="259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697"/>
              </a:lnTo>
              <a:lnTo>
                <a:pt x="747305" y="129697"/>
              </a:lnTo>
              <a:lnTo>
                <a:pt x="747305" y="25939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5C592-86E1-4B00-BF85-E400D70015C2}">
      <dsp:nvSpPr>
        <dsp:cNvPr id="0" name=""/>
        <dsp:cNvSpPr/>
      </dsp:nvSpPr>
      <dsp:spPr>
        <a:xfrm>
          <a:off x="3609588" y="2138789"/>
          <a:ext cx="747305" cy="259395"/>
        </a:xfrm>
        <a:custGeom>
          <a:avLst/>
          <a:gdLst/>
          <a:ahLst/>
          <a:cxnLst/>
          <a:rect l="0" t="0" r="0" b="0"/>
          <a:pathLst>
            <a:path>
              <a:moveTo>
                <a:pt x="747305" y="0"/>
              </a:moveTo>
              <a:lnTo>
                <a:pt x="747305" y="129697"/>
              </a:lnTo>
              <a:lnTo>
                <a:pt x="0" y="129697"/>
              </a:lnTo>
              <a:lnTo>
                <a:pt x="0" y="25939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0F17B-E3A0-43B8-BD58-1E70A30ED275}">
      <dsp:nvSpPr>
        <dsp:cNvPr id="0" name=""/>
        <dsp:cNvSpPr/>
      </dsp:nvSpPr>
      <dsp:spPr>
        <a:xfrm>
          <a:off x="2114977" y="2138789"/>
          <a:ext cx="2241916" cy="259395"/>
        </a:xfrm>
        <a:custGeom>
          <a:avLst/>
          <a:gdLst/>
          <a:ahLst/>
          <a:cxnLst/>
          <a:rect l="0" t="0" r="0" b="0"/>
          <a:pathLst>
            <a:path>
              <a:moveTo>
                <a:pt x="2241916" y="0"/>
              </a:moveTo>
              <a:lnTo>
                <a:pt x="2241916" y="129697"/>
              </a:lnTo>
              <a:lnTo>
                <a:pt x="0" y="129697"/>
              </a:lnTo>
              <a:lnTo>
                <a:pt x="0" y="25939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46C03-B93F-4BA2-8A22-5645DFD1E2AD}">
      <dsp:nvSpPr>
        <dsp:cNvPr id="0" name=""/>
        <dsp:cNvSpPr/>
      </dsp:nvSpPr>
      <dsp:spPr>
        <a:xfrm>
          <a:off x="620366" y="2138789"/>
          <a:ext cx="3736527" cy="259395"/>
        </a:xfrm>
        <a:custGeom>
          <a:avLst/>
          <a:gdLst/>
          <a:ahLst/>
          <a:cxnLst/>
          <a:rect l="0" t="0" r="0" b="0"/>
          <a:pathLst>
            <a:path>
              <a:moveTo>
                <a:pt x="3736527" y="0"/>
              </a:moveTo>
              <a:lnTo>
                <a:pt x="3736527" y="129697"/>
              </a:lnTo>
              <a:lnTo>
                <a:pt x="0" y="129697"/>
              </a:lnTo>
              <a:lnTo>
                <a:pt x="0" y="25939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57BE8-AEEA-4282-A657-3E6631A49354}">
      <dsp:nvSpPr>
        <dsp:cNvPr id="0" name=""/>
        <dsp:cNvSpPr/>
      </dsp:nvSpPr>
      <dsp:spPr>
        <a:xfrm>
          <a:off x="3739286" y="1521182"/>
          <a:ext cx="1235215" cy="617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charset="0"/>
            </a:rPr>
            <a:t>ФИЗИКА</a:t>
          </a:r>
        </a:p>
      </dsp:txBody>
      <dsp:txXfrm>
        <a:off x="3739286" y="1521182"/>
        <a:ext cx="1235215" cy="617607"/>
      </dsp:txXfrm>
    </dsp:sp>
    <dsp:sp modelId="{783B279B-8E84-4116-8A5D-8EFF669870B0}">
      <dsp:nvSpPr>
        <dsp:cNvPr id="0" name=""/>
        <dsp:cNvSpPr/>
      </dsp:nvSpPr>
      <dsp:spPr>
        <a:xfrm>
          <a:off x="2758" y="2398185"/>
          <a:ext cx="1235215" cy="617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charset="0"/>
            </a:rPr>
            <a:t>АСТРОНОМИЯ</a:t>
          </a:r>
        </a:p>
      </dsp:txBody>
      <dsp:txXfrm>
        <a:off x="2758" y="2398185"/>
        <a:ext cx="1235215" cy="617607"/>
      </dsp:txXfrm>
    </dsp:sp>
    <dsp:sp modelId="{436606AC-4D89-43B4-89F2-0CD959FC4316}">
      <dsp:nvSpPr>
        <dsp:cNvPr id="0" name=""/>
        <dsp:cNvSpPr/>
      </dsp:nvSpPr>
      <dsp:spPr>
        <a:xfrm>
          <a:off x="1497369" y="2398185"/>
          <a:ext cx="1235215" cy="617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charset="0"/>
            </a:rPr>
            <a:t>ГЕОГРАФИЯ</a:t>
          </a:r>
        </a:p>
      </dsp:txBody>
      <dsp:txXfrm>
        <a:off x="1497369" y="2398185"/>
        <a:ext cx="1235215" cy="617607"/>
      </dsp:txXfrm>
    </dsp:sp>
    <dsp:sp modelId="{3FB2783A-EA0F-4778-8576-30BD05F28ED1}">
      <dsp:nvSpPr>
        <dsp:cNvPr id="0" name=""/>
        <dsp:cNvSpPr/>
      </dsp:nvSpPr>
      <dsp:spPr>
        <a:xfrm>
          <a:off x="2991980" y="2398185"/>
          <a:ext cx="1235215" cy="617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charset="0"/>
            </a:rPr>
            <a:t>БИОЛОГИЯ</a:t>
          </a:r>
        </a:p>
      </dsp:txBody>
      <dsp:txXfrm>
        <a:off x="2991980" y="2398185"/>
        <a:ext cx="1235215" cy="617607"/>
      </dsp:txXfrm>
    </dsp:sp>
    <dsp:sp modelId="{22D3917B-AAD1-4D0F-AFFA-B9743F3DD0C5}">
      <dsp:nvSpPr>
        <dsp:cNvPr id="0" name=""/>
        <dsp:cNvSpPr/>
      </dsp:nvSpPr>
      <dsp:spPr>
        <a:xfrm>
          <a:off x="4486591" y="2398185"/>
          <a:ext cx="1235215" cy="617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charset="0"/>
            </a:rPr>
            <a:t>ХИМИЯ</a:t>
          </a:r>
        </a:p>
      </dsp:txBody>
      <dsp:txXfrm>
        <a:off x="4486591" y="2398185"/>
        <a:ext cx="1235215" cy="617607"/>
      </dsp:txXfrm>
    </dsp:sp>
    <dsp:sp modelId="{E864EAB4-B5BB-4E84-B41A-12C6DD1810CD}">
      <dsp:nvSpPr>
        <dsp:cNvPr id="0" name=""/>
        <dsp:cNvSpPr/>
      </dsp:nvSpPr>
      <dsp:spPr>
        <a:xfrm>
          <a:off x="5981202" y="2398185"/>
          <a:ext cx="1235215" cy="617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charset="0"/>
            </a:rPr>
            <a:t>МЕТЕОРОЛОГИЯ</a:t>
          </a:r>
        </a:p>
      </dsp:txBody>
      <dsp:txXfrm>
        <a:off x="5981202" y="2398185"/>
        <a:ext cx="1235215" cy="617607"/>
      </dsp:txXfrm>
    </dsp:sp>
    <dsp:sp modelId="{23E5DB88-6F29-4C5B-9F6E-3CE31821CCE8}">
      <dsp:nvSpPr>
        <dsp:cNvPr id="0" name=""/>
        <dsp:cNvSpPr/>
      </dsp:nvSpPr>
      <dsp:spPr>
        <a:xfrm>
          <a:off x="7475813" y="2398185"/>
          <a:ext cx="1235215" cy="617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charset="0"/>
            </a:rPr>
            <a:t>ТЕХНИКА</a:t>
          </a:r>
        </a:p>
      </dsp:txBody>
      <dsp:txXfrm>
        <a:off x="7475813" y="2398185"/>
        <a:ext cx="1235215" cy="617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C2166-599E-4D29-B194-ACBE5C482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704225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 учитель физики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Нестерова Ольга Алексеевна</a:t>
            </a:r>
            <a:endParaRPr lang="ru-RU" sz="36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612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7526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ВЕЩЕСТВО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то, из чего состоят физические тела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7" name="Picture 3" descr="C:\Users\артемий\Desktop\18.09-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2398" y="2708920"/>
            <a:ext cx="572421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113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МАТЕРИЯ-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всё то, что существует во Вселенной независимо от нашего сознания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3" name="Picture 5" descr="C:\Users\артемий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3068960"/>
            <a:ext cx="3981053" cy="2076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42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Как изучают явления?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Наблюдение и опыт в физике — это два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основных </a:t>
            </a:r>
            <a:r>
              <a:rPr lang="ru-RU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метода познания законов природы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- это исследование какого то явления без помощи каких то </a:t>
            </a:r>
            <a:r>
              <a:rPr lang="ru-RU" dirty="0" smtClean="0">
                <a:solidFill>
                  <a:srgbClr val="002060"/>
                </a:solidFill>
              </a:rPr>
              <a:t>приспособлений</a:t>
            </a:r>
            <a:r>
              <a:rPr lang="ru-RU" dirty="0">
                <a:solidFill>
                  <a:srgbClr val="002060"/>
                </a:solidFill>
              </a:rPr>
              <a:t>, инструментов. 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Опыт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rgbClr val="002060"/>
                </a:solidFill>
              </a:rPr>
              <a:t>– метод познания окружающего мира через непосредственное, практическое изучение вопроса.</a:t>
            </a:r>
          </a:p>
        </p:txBody>
      </p:sp>
    </p:spTree>
    <p:extLst>
      <p:ext uri="{BB962C8B-B14F-4D97-AF65-F5344CB8AC3E}">
        <p14:creationId xmlns:p14="http://schemas.microsoft.com/office/powerpoint/2010/main" val="2327784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6010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Связь физики с другими науками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240863" y="2564433"/>
          <a:ext cx="8713788" cy="453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4290" name="Picture 18" descr="image007ююю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988" y="1484313"/>
            <a:ext cx="2376487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1" name="Picture 19" descr="j023396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5963" y="1484313"/>
            <a:ext cx="24479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4660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Ответьте на вопросы: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Что такое физика?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Приведите примеры физических явлений.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Что называют веществом?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Что в физике понимают под термином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« материя»?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5. Что является источниками физических знаний?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76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7013"/>
            <a:ext cx="80645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4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Ф и з и к а – наука о природе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776"/>
            <a:ext cx="7417072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b="1" i="1" dirty="0" smtClean="0">
                <a:solidFill>
                  <a:srgbClr val="000099"/>
                </a:solidFill>
              </a:rPr>
              <a:t>     </a:t>
            </a:r>
          </a:p>
          <a:p>
            <a:pPr eaLnBrk="1" hangingPunct="1">
              <a:buFontTx/>
              <a:buNone/>
            </a:pPr>
            <a:endParaRPr lang="ru-RU" sz="2000" b="1" i="1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Физика</a:t>
            </a:r>
            <a:r>
              <a:rPr lang="ru-RU" sz="2000" b="1" i="1" dirty="0" smtClean="0">
                <a:solidFill>
                  <a:srgbClr val="7030A0"/>
                </a:solidFill>
              </a:rPr>
              <a:t> – наука о наиболее общих закономерностях, определяющих   строение и развитие окружающего мира</a:t>
            </a:r>
          </a:p>
          <a:p>
            <a:pPr eaLnBrk="1" hangingPunct="1">
              <a:buFontTx/>
              <a:buNone/>
            </a:pPr>
            <a:endParaRPr lang="ru-RU" sz="2000" b="1" i="1" dirty="0" smtClean="0">
              <a:solidFill>
                <a:srgbClr val="7030A0"/>
              </a:solidFill>
            </a:endParaRPr>
          </a:p>
          <a:p>
            <a:pPr eaLnBrk="1" hangingPunct="1">
              <a:buFontTx/>
              <a:buNone/>
            </a:pPr>
            <a:endParaRPr lang="ru-RU" sz="2000" b="1" i="1" dirty="0">
              <a:solidFill>
                <a:srgbClr val="7030A0"/>
              </a:solidFill>
            </a:endParaRPr>
          </a:p>
          <a:p>
            <a:pPr eaLnBrk="1" hangingPunct="1">
              <a:buFontTx/>
              <a:buNone/>
            </a:pPr>
            <a:endParaRPr lang="ru-RU" sz="2000" b="1" i="1" dirty="0" smtClean="0">
              <a:solidFill>
                <a:srgbClr val="7030A0"/>
              </a:solidFill>
            </a:endParaRPr>
          </a:p>
          <a:p>
            <a:pPr eaLnBrk="1" hangingPunct="1">
              <a:buFontTx/>
              <a:buNone/>
            </a:pPr>
            <a:endParaRPr lang="ru-RU" sz="2000" b="1" i="1" dirty="0">
              <a:solidFill>
                <a:srgbClr val="7030A0"/>
              </a:solidFill>
            </a:endParaRPr>
          </a:p>
          <a:p>
            <a:pPr eaLnBrk="1" hangingPunct="1">
              <a:buFontTx/>
              <a:buNone/>
            </a:pPr>
            <a:endParaRPr lang="ru-RU" sz="2000" b="1" i="1" dirty="0" smtClean="0">
              <a:solidFill>
                <a:srgbClr val="7030A0"/>
              </a:solidFill>
            </a:endParaRPr>
          </a:p>
          <a:p>
            <a:pPr eaLnBrk="1" hangingPunct="1">
              <a:buFontTx/>
              <a:buNone/>
            </a:pPr>
            <a:r>
              <a:rPr lang="ru-RU" sz="2000" b="1" i="1" dirty="0" smtClean="0">
                <a:solidFill>
                  <a:schemeClr val="bg2"/>
                </a:solidFill>
              </a:rPr>
              <a:t>     </a:t>
            </a:r>
            <a:r>
              <a:rPr lang="ru-RU" sz="2000" b="1" i="1" dirty="0" smtClean="0">
                <a:solidFill>
                  <a:srgbClr val="000099"/>
                </a:solidFill>
              </a:rPr>
              <a:t>Задача </a:t>
            </a:r>
            <a:r>
              <a:rPr lang="ru-RU" sz="2000" b="1" i="1" dirty="0" smtClean="0">
                <a:solidFill>
                  <a:srgbClr val="002060"/>
                </a:solidFill>
              </a:rPr>
              <a:t>физики</a:t>
            </a:r>
            <a:r>
              <a:rPr lang="ru-RU" sz="2000" b="1" i="1" dirty="0" smtClean="0">
                <a:solidFill>
                  <a:srgbClr val="7030A0"/>
                </a:solidFill>
              </a:rPr>
              <a:t> – открывать и изучать законы, связывающие различные физические явления, происходящие в природе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95288" y="4581525"/>
            <a:ext cx="2376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427984" y="1988840"/>
            <a:ext cx="2305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i="1" dirty="0">
                <a:solidFill>
                  <a:srgbClr val="CC0000"/>
                </a:solidFill>
              </a:rPr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98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  <p:bldP spid="337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95944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Акустика - наука о звуке, изучающая физическую природу звука и проблемы, связанные с его возникновением, распространением, восприятием и воздействием. Акустика является одним из направлений физики (</a:t>
            </a:r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механики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68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456613" cy="8985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 е х а н и ч е с к и е   явления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908175" y="981075"/>
            <a:ext cx="5472113" cy="2376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endParaRPr lang="ru-RU" sz="2000" b="1" i="1" dirty="0" smtClean="0">
              <a:solidFill>
                <a:srgbClr val="00206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Связанные с изменением положения тел в пространстве относительно других тел с течением времени.</a:t>
            </a:r>
          </a:p>
        </p:txBody>
      </p:sp>
      <p:pic>
        <p:nvPicPr>
          <p:cNvPr id="38924" name="Picture 12" descr="risunok1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3573016"/>
            <a:ext cx="3841839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7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8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60107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 л е к т р и ч е с к и е   явления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411413" y="1268413"/>
            <a:ext cx="4465637" cy="288131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Связанные со световыми и звуковыми проявлениями.</a:t>
            </a:r>
          </a:p>
        </p:txBody>
      </p:sp>
      <p:pic>
        <p:nvPicPr>
          <p:cNvPr id="45064" name="Picture 8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2636912"/>
            <a:ext cx="2374701" cy="389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572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7013"/>
            <a:ext cx="835342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 а г н и т н ы е    явления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843213" y="1268413"/>
            <a:ext cx="3457575" cy="30972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Связанные с возникновением у физических тел  магнитных свойств.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dirty="0" smtClean="0"/>
          </a:p>
        </p:txBody>
      </p:sp>
      <p:pic>
        <p:nvPicPr>
          <p:cNvPr id="39941" name="Picture 5" descr="166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3933056"/>
            <a:ext cx="304800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317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4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6010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 п т и ч е с к и е   явления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627313" y="1268413"/>
            <a:ext cx="3816350" cy="34559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каждого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видимого события является результатом взаимодействия 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света и материальных сред физической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биологической.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8" name="Picture 6" descr="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2763" y="4005064"/>
            <a:ext cx="2526553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25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0"/>
            <a:ext cx="8529638" cy="12684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 е п л о в ы е   явления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44824"/>
            <a:ext cx="3600450" cy="425117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Нагревание 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Охлаждение  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Отвердевание 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Испарение 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Кипение 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Плавление </a:t>
            </a:r>
          </a:p>
          <a:p>
            <a:pPr eaLnBrk="1" hangingPunct="1">
              <a:buFontTx/>
              <a:buNone/>
              <a:defRPr/>
            </a:pPr>
            <a:endParaRPr lang="ru-RU" sz="2800" dirty="0" smtClean="0"/>
          </a:p>
        </p:txBody>
      </p:sp>
      <p:pic>
        <p:nvPicPr>
          <p:cNvPr id="43016" name="Picture 8" descr="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2204864"/>
            <a:ext cx="230346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84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28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2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ФИЗИЧЕСКОЕ ТЕЛО – </a:t>
            </a:r>
            <a:r>
              <a:rPr lang="ru-RU" sz="2200" dirty="0">
                <a:solidFill>
                  <a:srgbClr val="002060"/>
                </a:solidFill>
              </a:rPr>
              <a:t>это каждое окружающее нас тело определённой формы и объема</a:t>
            </a:r>
          </a:p>
        </p:txBody>
      </p:sp>
      <p:pic>
        <p:nvPicPr>
          <p:cNvPr id="5123" name="Picture 3" descr="C:\$Recycle.Bin\S-1-5-21-2747850155-2971994966-3824689006-1000\$RVVRVI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2780928"/>
            <a:ext cx="3762001" cy="275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194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90</TotalTime>
  <Words>272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Презентация PowerPoint</vt:lpstr>
      <vt:lpstr>Ф и з и к а – наука о природе</vt:lpstr>
      <vt:lpstr> Акустика - наука о звуке, изучающая физическую природу звука и проблемы, связанные с его возникновением, распространением, восприятием и воздействием. Акустика является одним из направлений физики (механики)</vt:lpstr>
      <vt:lpstr>М е х а н и ч е с к и е   явления</vt:lpstr>
      <vt:lpstr>Э л е к т р и ч е с к и е   явления</vt:lpstr>
      <vt:lpstr>М а г н и т н ы е    явления</vt:lpstr>
      <vt:lpstr>О п т и ч е с к и е   явления</vt:lpstr>
      <vt:lpstr>Т е п л о в ы е   явления</vt:lpstr>
      <vt:lpstr>ФИЗИЧЕСКОЕ ТЕЛО – это каждое окружающее нас тело определённой формы и объема</vt:lpstr>
      <vt:lpstr>ВЕЩЕСТВО – это все то, из чего состоят физические тела</vt:lpstr>
      <vt:lpstr>МАТЕРИЯ-это всё то, что существует во Вселенной независимо от нашего сознания</vt:lpstr>
      <vt:lpstr>Как изучают явления?</vt:lpstr>
      <vt:lpstr>Связь физики с другими науками</vt:lpstr>
      <vt:lpstr>Ответьте на вопросы: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артемий</dc:creator>
  <cp:lastModifiedBy>ольга</cp:lastModifiedBy>
  <cp:revision>15</cp:revision>
  <dcterms:created xsi:type="dcterms:W3CDTF">2015-09-01T13:11:20Z</dcterms:created>
  <dcterms:modified xsi:type="dcterms:W3CDTF">2015-12-21T12:07:14Z</dcterms:modified>
</cp:coreProperties>
</file>