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Деление с остатком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535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В пачке 57 тетрадей. В классе 26 учащихся. Учитель раздал тетради поровну. Сколько тетрадей достанется каждому, сколько тетрадей останется?</a:t>
            </a:r>
          </a:p>
        </p:txBody>
      </p:sp>
    </p:spTree>
    <p:extLst>
      <p:ext uri="{BB962C8B-B14F-4D97-AF65-F5344CB8AC3E}">
        <p14:creationId xmlns:p14="http://schemas.microsoft.com/office/powerpoint/2010/main" val="13348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28803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/>
              <a:t>Я задумала число. При делении этого числа на 9 получилось 11 и 5 в остатке. Какое число я задумала?</a:t>
            </a:r>
            <a:endParaRPr lang="ru-RU" sz="48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67544" y="4365104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104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01776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77072"/>
            <a:ext cx="2808312" cy="968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/>
              <a:t>9 банок</a:t>
            </a:r>
            <a:endParaRPr lang="ru-RU" sz="5400" b="1" dirty="0"/>
          </a:p>
        </p:txBody>
      </p:sp>
      <p:sp>
        <p:nvSpPr>
          <p:cNvPr id="4" name="Объек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514402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/>
              <a:t>Мама сварила 17 л варенья. Сколько двухлитровых банок ей необходимо взять, чтобы разлить все это варенье?</a:t>
            </a:r>
          </a:p>
        </p:txBody>
      </p:sp>
    </p:spTree>
    <p:extLst>
      <p:ext uri="{BB962C8B-B14F-4D97-AF65-F5344CB8AC3E}">
        <p14:creationId xmlns:p14="http://schemas.microsoft.com/office/powerpoint/2010/main" val="27933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 smtClean="0"/>
              <a:t>Группе туристов из 15 человек надо переправиться на другой берег озера. Сколько лодок им необходимо взять для переправы, если в лодку можно сажать не более 4 человек?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578" y="5659507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/>
              <a:t>4 лодки</a:t>
            </a:r>
          </a:p>
          <a:p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49031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496944" cy="2448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800" dirty="0" smtClean="0"/>
              <a:t>В книге 90 страниц. Сколько дней потребуется для прочтения книги, если в день читать по 20 страниц?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2442" y="4221088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/>
              <a:t>5 дней</a:t>
            </a:r>
          </a:p>
          <a:p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363620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065187"/>
              </p:ext>
            </p:extLst>
          </p:nvPr>
        </p:nvGraphicFramePr>
        <p:xfrm>
          <a:off x="179512" y="829647"/>
          <a:ext cx="8964488" cy="602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3374"/>
                <a:gridCol w="4371114"/>
              </a:tblGrid>
              <a:tr h="51147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Вариант 1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Вариант 2</a:t>
                      </a:r>
                      <a:endParaRPr lang="ru-RU" sz="2400" dirty="0"/>
                    </a:p>
                  </a:txBody>
                  <a:tcPr/>
                </a:tc>
              </a:tr>
              <a:tr h="3909615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№1 Выполните деление с остатком и сделайте проверку</a:t>
                      </a:r>
                    </a:p>
                    <a:p>
                      <a:r>
                        <a:rPr lang="ru-RU" sz="3600" dirty="0" smtClean="0"/>
                        <a:t>39 909 : 76</a:t>
                      </a:r>
                    </a:p>
                    <a:p>
                      <a:r>
                        <a:rPr lang="ru-RU" sz="3600" dirty="0" smtClean="0"/>
                        <a:t>33 333 : 343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b="1" dirty="0" smtClean="0"/>
                        <a:t>№2 Найдите делимое, если: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800" dirty="0" smtClean="0"/>
                        <a:t>а)</a:t>
                      </a:r>
                      <a:r>
                        <a:rPr lang="ru-RU" sz="2800" baseline="0" dirty="0" smtClean="0"/>
                        <a:t> делитель 15, неполное частное 16 и остаток 8</a:t>
                      </a:r>
                    </a:p>
                    <a:p>
                      <a:endParaRPr lang="ru-RU" sz="2800" baseline="0" dirty="0" smtClean="0"/>
                    </a:p>
                    <a:p>
                      <a:r>
                        <a:rPr lang="ru-RU" sz="2800" baseline="0" dirty="0" smtClean="0"/>
                        <a:t>б) неполное частное 37, делитель 18 и остаток 0</a:t>
                      </a:r>
                      <a:endParaRPr lang="ru-RU" sz="28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№1 Выполните деление с остатком и сделайте проверку</a:t>
                      </a:r>
                    </a:p>
                    <a:p>
                      <a:r>
                        <a:rPr lang="ru-RU" sz="3600" dirty="0" smtClean="0"/>
                        <a:t>15 740 : 37</a:t>
                      </a:r>
                    </a:p>
                    <a:p>
                      <a:r>
                        <a:rPr lang="ru-RU" sz="3600" dirty="0" smtClean="0"/>
                        <a:t>27</a:t>
                      </a:r>
                      <a:r>
                        <a:rPr lang="ru-RU" sz="3600" baseline="0" dirty="0" smtClean="0"/>
                        <a:t> 579</a:t>
                      </a:r>
                      <a:r>
                        <a:rPr lang="ru-RU" sz="3600" dirty="0" smtClean="0"/>
                        <a:t> : 287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400" b="1" dirty="0" smtClean="0"/>
                        <a:t>№2 Найдите делимое, если:</a:t>
                      </a:r>
                    </a:p>
                    <a:p>
                      <a:endParaRPr lang="ru-RU" sz="2400" dirty="0" smtClean="0"/>
                    </a:p>
                    <a:p>
                      <a:r>
                        <a:rPr lang="ru-RU" sz="2800" dirty="0" smtClean="0"/>
                        <a:t>а)</a:t>
                      </a:r>
                      <a:r>
                        <a:rPr lang="ru-RU" sz="2800" baseline="0" dirty="0" smtClean="0"/>
                        <a:t> делитель 89, неполное частное 21 и остаток 13</a:t>
                      </a:r>
                    </a:p>
                    <a:p>
                      <a:endParaRPr lang="ru-RU" sz="2800" baseline="0" dirty="0" smtClean="0"/>
                    </a:p>
                    <a:p>
                      <a:r>
                        <a:rPr lang="ru-RU" sz="2800" baseline="0" dirty="0" smtClean="0"/>
                        <a:t>б) неполное частное 235, делитель 68 и остаток 0</a:t>
                      </a:r>
                      <a:endParaRPr lang="ru-RU" sz="2800" dirty="0" smtClean="0"/>
                    </a:p>
                    <a:p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2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1468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b="1" dirty="0" smtClean="0"/>
              <a:t>с. 84, №551 (а, б, в), №553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84746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240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Деление с остатком</vt:lpstr>
      <vt:lpstr>Презентация PowerPoint</vt:lpstr>
      <vt:lpstr>Презентация PowerPoint</vt:lpstr>
      <vt:lpstr>Мама сварила 17 л варенья. Сколько двухлитровых банок ей необходимо взять, чтобы разлить все это варенье?</vt:lpstr>
      <vt:lpstr>Презентация PowerPoint</vt:lpstr>
      <vt:lpstr>Презентация PowerPoint</vt:lpstr>
      <vt:lpstr>Самостоятельная работа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с остатком</dc:title>
  <dc:creator>Ольга Фалева</dc:creator>
  <cp:lastModifiedBy>Ольга Фалева</cp:lastModifiedBy>
  <cp:revision>8</cp:revision>
  <dcterms:created xsi:type="dcterms:W3CDTF">2015-11-22T19:24:38Z</dcterms:created>
  <dcterms:modified xsi:type="dcterms:W3CDTF">2015-11-22T20:52:47Z</dcterms:modified>
</cp:coreProperties>
</file>