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0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7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7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6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8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C612-51F0-47D6-87B3-D6B1589B89FB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9299-AB7F-4998-985C-21D0EF470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127"/>
            <a:ext cx="7056784" cy="6492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3326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</a:t>
            </a:r>
            <a:r>
              <a:rPr lang="ru-RU" dirty="0" err="1">
                <a:solidFill>
                  <a:schemeClr val="bg1"/>
                </a:solidFill>
              </a:rPr>
              <a:t>Э</a:t>
            </a:r>
            <a:r>
              <a:rPr lang="ru-RU" dirty="0" err="1" smtClean="0">
                <a:solidFill>
                  <a:schemeClr val="bg1"/>
                </a:solidFill>
              </a:rPr>
              <a:t>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Земля</a:t>
            </a:r>
            <a:r>
              <a:rPr lang="ru-RU" dirty="0" smtClean="0">
                <a:solidFill>
                  <a:schemeClr val="bg1"/>
                </a:solidFill>
              </a:rPr>
              <a:t>. Здесь мы живем.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0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5780"/>
            <a:ext cx="8676556" cy="4872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781602"/>
            <a:ext cx="5687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Выглядываем из-за колец Сатурна.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729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08912" cy="6861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039" y="116632"/>
            <a:ext cx="7259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Сравнение масштабов Земли и Солнца.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Пугает, правда?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6390"/>
            <a:ext cx="8424935" cy="5621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23949"/>
            <a:ext cx="660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 вот то же самое Солнце с поверхности Марса.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01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" y="2996952"/>
            <a:ext cx="8928991" cy="3677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346" y="223480"/>
            <a:ext cx="53003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Но это еще ничего. </a:t>
            </a:r>
          </a:p>
          <a:p>
            <a:pPr algn="ctr"/>
            <a:r>
              <a:rPr lang="ru-RU" sz="2400" b="1" dirty="0" smtClean="0"/>
              <a:t>Говорят, звезд в космосе больше,</a:t>
            </a:r>
          </a:p>
          <a:p>
            <a:pPr algn="ctr"/>
            <a:r>
              <a:rPr lang="ru-RU" sz="2400" b="1" dirty="0" smtClean="0"/>
              <a:t> чем песчинок на всех пляжах Земли. </a:t>
            </a:r>
          </a:p>
          <a:p>
            <a:pPr algn="ctr"/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8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5"/>
            <a:ext cx="8640960" cy="681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622" y="188640"/>
            <a:ext cx="73287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 есть звезды гораздо больше, чем наше маленькое Солнце.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Только посмотрите, какое оно крошечное в сравнении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со звездой  </a:t>
            </a:r>
            <a:r>
              <a:rPr lang="ru-RU" sz="2000" dirty="0" err="1" smtClean="0">
                <a:solidFill>
                  <a:schemeClr val="bg1"/>
                </a:solidFill>
              </a:rPr>
              <a:t>Сирус</a:t>
            </a:r>
            <a:r>
              <a:rPr lang="ru-RU" sz="2000" dirty="0" smtClean="0">
                <a:solidFill>
                  <a:schemeClr val="bg1"/>
                </a:solidFill>
              </a:rPr>
              <a:t> в созвездии Большого Пса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139" y="401954"/>
            <a:ext cx="7238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Млечный Путь огромен. Мы находимся где-то здесь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60677"/>
            <a:ext cx="5511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 это все, что мы можем видеть.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6974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3010" y="215062"/>
            <a:ext cx="424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Это Наш ДОМ – ЗЕМЛЯ!!!!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964488" cy="587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61" y="430454"/>
            <a:ext cx="853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 это то место, где мы находимся в нашей Солнечной системе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76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" y="1753769"/>
            <a:ext cx="9111007" cy="5055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41538"/>
            <a:ext cx="6606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Расстояние в масштабе между Землей и Луной.</a:t>
            </a:r>
          </a:p>
          <a:p>
            <a:pPr algn="ctr"/>
            <a:r>
              <a:rPr lang="ru-RU" sz="2400" b="1" dirty="0" smtClean="0"/>
              <a:t> Выглядит не слишком большим, да?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041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8" y="1556792"/>
            <a:ext cx="9189510" cy="5448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98081"/>
            <a:ext cx="7343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Хотя стоит подумать еще раз.  Внутри этого расстояния</a:t>
            </a:r>
          </a:p>
          <a:p>
            <a:pPr algn="ctr"/>
            <a:r>
              <a:rPr lang="ru-RU" sz="2000" b="1" dirty="0" smtClean="0"/>
              <a:t> можно разместить все планеты нашей</a:t>
            </a:r>
          </a:p>
          <a:p>
            <a:pPr algn="ctr"/>
            <a:r>
              <a:rPr lang="ru-RU" sz="2000" b="1" dirty="0" smtClean="0"/>
              <a:t> Солнечной системы, красиво и аккуратно.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00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678216" cy="6847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63753"/>
            <a:ext cx="7891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 </a:t>
            </a:r>
            <a:r>
              <a:rPr lang="ru-RU" sz="2800" dirty="0" err="1" smtClean="0">
                <a:solidFill>
                  <a:schemeClr val="bg1"/>
                </a:solidFill>
              </a:rPr>
              <a:t>А</a:t>
            </a:r>
            <a:r>
              <a:rPr lang="ru-RU" sz="2800" dirty="0" smtClean="0">
                <a:solidFill>
                  <a:schemeClr val="bg1"/>
                </a:solidFill>
              </a:rPr>
              <a:t> вот размер Земли (в реальности шесть Земель)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по сравнению с Сатурном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87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3524"/>
            <a:ext cx="8424936" cy="5828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2511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Если бы у нашей планеты были кольца, как у всех больших планет, они бы  выглядели так.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18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2550"/>
            <a:ext cx="8712967" cy="5388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480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Helvetica"/>
              </a:rPr>
              <a:t>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Helvetica"/>
              </a:rPr>
              <a:t>Между нашими планетами тонны астероидов.</a:t>
            </a:r>
          </a:p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Helvetica"/>
              </a:rPr>
              <a:t> Вот так один из них выглядит по сравнению с Лос-Анджелесом.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1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2028"/>
            <a:ext cx="6696744" cy="5875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16632"/>
            <a:ext cx="6050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Но это еще ничего по сравнению с нашим Солнцем. </a:t>
            </a:r>
          </a:p>
          <a:p>
            <a:pPr algn="ctr"/>
            <a:r>
              <a:rPr lang="ru-RU" sz="2000" b="1" dirty="0" smtClean="0"/>
              <a:t>Только взгляните.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444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33749"/>
            <a:ext cx="7883654" cy="492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3395" y="821903"/>
            <a:ext cx="518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А так мы выглядим с Марса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312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Ann</cp:lastModifiedBy>
  <cp:revision>6</cp:revision>
  <dcterms:created xsi:type="dcterms:W3CDTF">2014-11-27T18:24:27Z</dcterms:created>
  <dcterms:modified xsi:type="dcterms:W3CDTF">2014-11-27T19:23:14Z</dcterms:modified>
</cp:coreProperties>
</file>