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8" r:id="rId4"/>
    <p:sldId id="269" r:id="rId5"/>
    <p:sldId id="275" r:id="rId6"/>
    <p:sldId id="270" r:id="rId7"/>
    <p:sldId id="277" r:id="rId8"/>
    <p:sldId id="278" r:id="rId9"/>
    <p:sldId id="271" r:id="rId10"/>
    <p:sldId id="272" r:id="rId11"/>
    <p:sldId id="273" r:id="rId12"/>
    <p:sldId id="274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4DEC851-5796-4276-AAC6-D58BF5C019F6}">
          <p14:sldIdLst>
            <p14:sldId id="256"/>
            <p14:sldId id="258"/>
            <p14:sldId id="268"/>
            <p14:sldId id="269"/>
            <p14:sldId id="275"/>
          </p14:sldIdLst>
        </p14:section>
        <p14:section name="Раздел без заголовка" id="{766F3C0D-DCF8-4BA7-BD6D-345824C8DD43}">
          <p14:sldIdLst>
            <p14:sldId id="270"/>
            <p14:sldId id="271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5" d="100"/>
          <a:sy n="85" d="100"/>
        </p:scale>
        <p:origin x="-1267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0" y="839623"/>
            <a:ext cx="40872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B050"/>
                </a:solidFill>
              </a:rPr>
              <a:t>Математику, друзья,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Не любить никак нельзя.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Очень строгая наука,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Очень точная наука, 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Интересная наука – </a:t>
            </a:r>
          </a:p>
          <a:p>
            <a:r>
              <a:rPr lang="ru-RU" sz="2400" b="1" i="1" dirty="0" smtClean="0">
                <a:solidFill>
                  <a:srgbClr val="00B050"/>
                </a:solidFill>
              </a:rPr>
              <a:t>Это математика!</a:t>
            </a:r>
            <a:endParaRPr lang="ru-RU" sz="2400" i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9671" y="4231341"/>
            <a:ext cx="5109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Кугатова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Ирина Романовна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МБОУ СОШ №5 г. Белая Калитва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Учитель математики высшей категории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7102" y="713962"/>
            <a:ext cx="5612325" cy="40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7744" y="438540"/>
            <a:ext cx="4362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Найдите площадь фигуры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29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187" y="533399"/>
            <a:ext cx="7913687" cy="370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163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050" y="422031"/>
            <a:ext cx="8851900" cy="386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60904" y="905256"/>
            <a:ext cx="5977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Назовите равные </a:t>
            </a:r>
            <a:r>
              <a:rPr lang="ru-RU" dirty="0" err="1" smtClean="0"/>
              <a:t>фигуры.Назовите</a:t>
            </a:r>
            <a:r>
              <a:rPr lang="ru-RU" dirty="0" smtClean="0"/>
              <a:t> равновеликие фигуры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970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935224" y="21671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2351" y="933060"/>
            <a:ext cx="7960841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6120" y="1271016"/>
            <a:ext cx="28937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Д/З</a:t>
            </a:r>
          </a:p>
          <a:p>
            <a:r>
              <a:rPr lang="ru-RU" sz="4000" b="1" dirty="0" smtClean="0"/>
              <a:t>Д.М. В-3</a:t>
            </a:r>
          </a:p>
          <a:p>
            <a:r>
              <a:rPr lang="ru-RU" sz="4000" b="1" dirty="0" smtClean="0"/>
              <a:t> 154,155,156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07970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654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742491" y="404082"/>
            <a:ext cx="2916311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Устный счёт</a:t>
            </a:r>
            <a:endParaRPr lang="ru-RU" sz="3600" b="1" i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1858" y="1561514"/>
            <a:ext cx="27150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2м * 2</a:t>
            </a:r>
          </a:p>
          <a:p>
            <a:pPr marL="342900" indent="-342900">
              <a:buFontTx/>
              <a:buChar char="-"/>
            </a:pPr>
            <a:r>
              <a:rPr lang="ru-RU" sz="3200" b="1" dirty="0" smtClean="0"/>
              <a:t>150 см</a:t>
            </a:r>
          </a:p>
          <a:p>
            <a:r>
              <a:rPr lang="ru-RU" sz="3200" b="1" dirty="0" smtClean="0"/>
              <a:t>: 2</a:t>
            </a:r>
          </a:p>
          <a:p>
            <a:r>
              <a:rPr lang="ru-RU" sz="3200" b="1" dirty="0" smtClean="0"/>
              <a:t>+ 75 см</a:t>
            </a:r>
          </a:p>
          <a:p>
            <a:r>
              <a:rPr lang="ru-RU" sz="3200" b="1" dirty="0" smtClean="0"/>
              <a:t>? </a:t>
            </a:r>
            <a:r>
              <a:rPr lang="ru-RU" sz="3200" b="1" dirty="0" err="1" smtClean="0"/>
              <a:t>дм</a:t>
            </a:r>
            <a:endParaRPr lang="ru-RU" sz="3200" b="1" dirty="0" smtClean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774426" y="3538728"/>
            <a:ext cx="1786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333" y="1244912"/>
            <a:ext cx="1476375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98" y="591674"/>
            <a:ext cx="24511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328" y="1831535"/>
            <a:ext cx="25114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9250" y="1242867"/>
            <a:ext cx="204787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1168" y="731520"/>
            <a:ext cx="61851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Найдите площадь фигуры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56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906" y="1160974"/>
            <a:ext cx="4048125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3034" y="1243525"/>
            <a:ext cx="3743325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2608" y="530352"/>
            <a:ext cx="85404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Найдите площадь прямоугольника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48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4247" y="1142048"/>
            <a:ext cx="2971800" cy="301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6646" y="1076179"/>
            <a:ext cx="30384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14984" y="502920"/>
            <a:ext cx="5422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Найдите площадь квадрата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12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87" y="1291942"/>
            <a:ext cx="8913813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6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6139" y="480167"/>
            <a:ext cx="35911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7992" y="1453896"/>
            <a:ext cx="363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98648" y="1289304"/>
            <a:ext cx="5577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Периметр прямоугольника равен 90 см.</a:t>
            </a:r>
          </a:p>
          <a:p>
            <a:r>
              <a:rPr lang="ru-RU" sz="3600" dirty="0" smtClean="0"/>
              <a:t>Длина на 5 см больше ширины.</a:t>
            </a:r>
          </a:p>
          <a:p>
            <a:r>
              <a:rPr lang="ru-RU" sz="3600" dirty="0" smtClean="0"/>
              <a:t>Найдите площадь прямоугольника.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736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6139" y="480167"/>
            <a:ext cx="359118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Задача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7992" y="1453896"/>
            <a:ext cx="3630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898648" y="1289304"/>
            <a:ext cx="5925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Длина садового участка 60 м,</a:t>
            </a:r>
          </a:p>
          <a:p>
            <a:r>
              <a:rPr lang="ru-RU" sz="3600" dirty="0" smtClean="0"/>
              <a:t>ширина20м. На сколько изменится его площадь если длину увеличить на 5 м, а </a:t>
            </a:r>
            <a:r>
              <a:rPr lang="ru-RU" sz="3600" smtClean="0"/>
              <a:t>ширину увеличить на 2м.</a:t>
            </a:r>
            <a:endParaRPr lang="ru-RU" sz="3600" dirty="0" smtClean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7362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5826" y="477813"/>
            <a:ext cx="5362726" cy="469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6888" y="932688"/>
            <a:ext cx="4425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Найдите площадь треугольника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88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471</TotalTime>
  <Words>126</Words>
  <Application>Microsoft Office PowerPoint</Application>
  <PresentationFormat>Экран (4:3)</PresentationFormat>
  <Paragraphs>35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Учитель</cp:lastModifiedBy>
  <cp:revision>54</cp:revision>
  <dcterms:created xsi:type="dcterms:W3CDTF">2013-11-19T05:52:05Z</dcterms:created>
  <dcterms:modified xsi:type="dcterms:W3CDTF">2015-12-21T10:23:21Z</dcterms:modified>
</cp:coreProperties>
</file>