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57" r:id="rId5"/>
    <p:sldId id="263" r:id="rId6"/>
    <p:sldId id="260" r:id="rId7"/>
    <p:sldId id="264" r:id="rId8"/>
    <p:sldId id="261" r:id="rId9"/>
    <p:sldId id="268" r:id="rId10"/>
    <p:sldId id="265" r:id="rId11"/>
    <p:sldId id="269" r:id="rId12"/>
    <p:sldId id="266" r:id="rId13"/>
    <p:sldId id="271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E911-4EEA-428C-B293-7925350EDC6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83A0-ABBC-4505-80E5-C4CCF5D485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928670"/>
            <a:ext cx="791866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МОУ «</a:t>
            </a:r>
            <a:r>
              <a:rPr lang="ru-RU" dirty="0" err="1" smtClean="0"/>
              <a:t>Румянцевская</a:t>
            </a:r>
            <a:r>
              <a:rPr lang="ru-RU" dirty="0" smtClean="0"/>
              <a:t> средняя общеобразовательная школа»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4000" b="1" dirty="0" smtClean="0"/>
              <a:t>Как научить ребенка </a:t>
            </a:r>
            <a:r>
              <a:rPr lang="ru-RU" sz="4000" b="1" dirty="0" smtClean="0"/>
              <a:t>учиться</a:t>
            </a:r>
            <a:endParaRPr lang="en-US" sz="4000" b="1" dirty="0" smtClean="0"/>
          </a:p>
          <a:p>
            <a:pPr algn="ctr"/>
            <a:r>
              <a:rPr lang="en-US" sz="2800" b="1" dirty="0" smtClean="0"/>
              <a:t>(</a:t>
            </a:r>
            <a:r>
              <a:rPr lang="ru-RU" sz="2800" b="1" dirty="0" smtClean="0"/>
              <a:t>родительское собрание)</a:t>
            </a:r>
          </a:p>
          <a:p>
            <a:pPr algn="ctr"/>
            <a:r>
              <a:rPr lang="ru-RU" sz="2800" b="1" smtClean="0"/>
              <a:t>3 класс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4929198"/>
            <a:ext cx="2872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err="1" smtClean="0"/>
              <a:t>Зайнудинова</a:t>
            </a:r>
            <a:r>
              <a:rPr lang="ru-RU" dirty="0" smtClean="0"/>
              <a:t> Н. Е.</a:t>
            </a:r>
          </a:p>
          <a:p>
            <a:endParaRPr lang="ru-RU" dirty="0"/>
          </a:p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57224" y="571480"/>
            <a:ext cx="721523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омните: любящие, заботливые и мудрые родители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залог того, что ребенок будет не только хорошо учиться, но и вырастет думающим, образованным человеком, настоящей Личностью! Поэтому не жалейте времени, не отталкивайте ребенка, если он подошел к вам с вопросом или хочет поговорить по душам. Следите за его здоровьем и поощряйте его успехи. Будьте с ребенком в дружеских отношениях.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вас все получится, стоит только захотеть!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33"/>
            <a:ext cx="9163805" cy="68760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357167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триместра.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214422"/>
            <a:ext cx="8001056" cy="26161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099" y="1000107"/>
          <a:ext cx="7358114" cy="553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227"/>
                <a:gridCol w="1375699"/>
                <a:gridCol w="1965283"/>
                <a:gridCol w="2816905"/>
              </a:tblGrid>
              <a:tr h="3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«4»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«5 и 4»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С»3»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Захарова Анастасия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Быкова Елена (русский язык)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Авдеева Кристина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Ганган Октавян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(окружающий мир)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Благов Даниил (русский язык)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Андреева Дарья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Коробова Анастасия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(русский язык)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Блохина Злата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Сопрунов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Кирилл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(русский язык)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Бурлака Артем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Терненко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Никита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(русский язык)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Гоц Сергей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Егорова Александра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Морозов Александр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Морозова Алина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Потапова Анастасия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Тодуа Николоз </a:t>
                      </a: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943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8436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714357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Ведение дневников в школе.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285860"/>
            <a:ext cx="67151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Единые требования к их ведению: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  записи выполняются аккуратно, разборчиво, грамотно, чернилами синего цвета;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   требуется заполнение всех имеющихся разделов (пунктов) данного дневника (начиная с титульного листа);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  сведения о расписании уроков, звонков, названий предметов, фамилий преподавателей заполняются под руководством учителя;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  названия месяца и предметов следует писать с маленькой буквы. Допускается сокращенная запись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лит. чт., рус. яз. 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физ-ра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изо );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 запись домашнего задания производится в отведенной графе.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образец: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с.132, упр.453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с. 154-155 (пересказ); с. 29, №6, №8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Родители регулярно просматривают дневники и ставят свою подпись.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33"/>
            <a:ext cx="9163805" cy="68760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642918"/>
            <a:ext cx="68580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Внеклассные мероприятия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Классные часы: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-Выбор актива класса,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 гостях у доктора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Неболейки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Конкурсы: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рисунков,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«Права и обязанности школьников»,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«Птицы нашего края» (фото) – Тодуа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Николоз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место (район),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викторина по ПДД,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«Красавица Осень»,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театральный -  сказка «Колобок».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33"/>
            <a:ext cx="9163805" cy="6876033"/>
          </a:xfrm>
          <a:prstGeom prst="rect">
            <a:avLst/>
          </a:prstGeom>
          <a:noFill/>
        </p:spPr>
      </p:pic>
      <p:pic>
        <p:nvPicPr>
          <p:cNvPr id="4" name="Picture 4" descr="http://img-fotki.yandex.ru/get/9652/227821922.50/0_e7043_3b11ccce_or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642918"/>
            <a:ext cx="750099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pic>
        <p:nvPicPr>
          <p:cNvPr id="6" name="Picture 2" descr="D:\My private\картинки\ШКОЛА. 1 СЕНТЯБРЯ (АНИМАЦИИ и КАРТИНКИ)\БОЛЬШОЕ СПАСИБО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71480"/>
            <a:ext cx="692157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571480"/>
            <a:ext cx="785818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58838" algn="l"/>
              </a:tabLst>
            </a:pP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собрания:</a:t>
            </a:r>
            <a:endParaRPr lang="ru-RU" sz="4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 по теме. Памятка для родителей.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1 триместра.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воспитательных мероприятий на 1 триместр. Отчёт о проделанной работе.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Пропуски.  Медицинские справки.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(теракты, пропускная система).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8588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574" cy="68938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500042"/>
            <a:ext cx="6072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научить ребёнка учиться». Памятка для родителей.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643049"/>
            <a:ext cx="75724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Обучение в школе - одно из наиболее сложных и ответственных моментов в жизни детей, как в социально-психологическом, так и физиологическом плане.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Изменяется вся жизнь ребенка: все подчиняется учебе, школе, школьным делам и заботам. Это очень напряженный период, прежде всего потому, что школа с первых же дней ставит перед учеником целый ряд задач, не связанных непосредственно с его опытом, требует максимальной мобилизации интеллектуальных и физических сил.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сохранить у ребенка желание учиться, стремление к знаниям, необходимо научить его хорошо учиться. Все родители мечтают, чтобы их дети хорошо учились. Но некоторые родители считают, что, отдав ребенка в школу, можно облегченно вздохнуть: теперь все проблемы, связанные с обучением, должна решать школа.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42918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К.Д. Ушинский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говорил, что именно на начальном этапе обучения родители должны максимально опекать свое дитя. Их задача - научить правильно учиться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68"/>
            <a:ext cx="9187574" cy="6893868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357290" y="357166"/>
            <a:ext cx="678661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 детям должна быть эффективной, грамотной и должна идти в трех направлениях: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режима дня;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выполнением домашних заданий;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приучение детей к самостоятельности.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28728" y="3500438"/>
            <a:ext cx="7072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режима дня.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режима дня позволяет ребенку: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легче справиться с учебной нагрузкой;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защищает нервную систему от переутомления, т.е. укрепляет здоровье.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помощи - контроль за выполнением домашних заданий.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должен быть систематическим, а не от случая к случаю и не ограничиваться вопросами: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какие отметки?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выполнил ли уроки?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утвердительного ответа родители занимаются своими делами, не проконтролировав детей. Некоторые родители не контролируют детей вообще, объясняя это нехваткой времени, занятостью.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дети не усваивают материал, работы выполняются небрежно, грязно, пробелы начинают накапливаться, что может привести к интеллектуальной пассивности ребенка. Он не понимает вопросов учителя, ответов товарищей. Ему становится не интересно на уроке, он не пытается умственно работать, а не желание напрягаться мысленно перерастает в привычку, т.е. развивается интеллектуальная пассивность. Что приводит ребенка к нежеланию учиться.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868"/>
            <a:ext cx="9187574" cy="68938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571481"/>
            <a:ext cx="664373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помощь детям должна оказываться своевременно. Контроль должен быть постоянным, каждодневным, особенно в начальной школе.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работе с детьми важно не натаскивать их в отдельных умениях и навыках, а учить их размышлять самостоятельно, анализировать, доказывать, обращаясь к вам за советом и помощью. Контроль - это организация помощи для ликвидации каких-то пробелов, трудностей. Для младших школьников характерно, что они сначала что-то делают, а потом думают.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необходимо приучать детей к планированию предстоящей работы.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1036293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3420"/>
            <a:ext cx="9144000" cy="709432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357166"/>
            <a:ext cx="807249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Выполняя упражнение по русскому языку: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правила;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задания к упражнению, повторить, что нужно сделать;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упражнение и выполнить все задания устно;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задание письменно;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проверить работу.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важным моментом является выработка привычки к неукоснительному выполнению домашних заданий: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бы погода ни была;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бы ни шли телепередачи;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чей бы день рождения ни отмечался.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Уроки должны быть выполнены, и выполнены хорошо. Оправдания невыполненным урокам нет и быть не может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Для выработки этой привычки, нужно, чтобы родители с уважением относились к учебе - как важному и серьезному делу. Очень важно, чтобы ребенок садился за уроки в один и тот же час.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expressiya-shop.ru/ppt/imgs/5604a48d9d3b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033"/>
            <a:ext cx="9163805" cy="6876033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14480" y="500042"/>
            <a:ext cx="621510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помощи - приучение к самостоятельности.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При проверке домашних заданий не спешите указывать на ошибки, пусть ребенок найдет их сам, не давайте готового ответа на их вопросы. При выполнении домашних заданий не нужно подменять школьника в работе; дети отучаются думать и ждут подсказки. В этом дети очень хитры и находят способы "заставить" работать за себя. Учите детей выделять учебную задачу, т.е. ребенок должен ясно представлять, какими навыками и знаниями должен овладеть, чтобы суметь выполнить то или иное задание.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607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</dc:creator>
  <cp:lastModifiedBy>Учитель</cp:lastModifiedBy>
  <cp:revision>35</cp:revision>
  <dcterms:created xsi:type="dcterms:W3CDTF">2015-11-04T13:20:12Z</dcterms:created>
  <dcterms:modified xsi:type="dcterms:W3CDTF">2015-11-05T07:06:08Z</dcterms:modified>
</cp:coreProperties>
</file>