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FFCC"/>
    <a:srgbClr val="F4F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1AEF-F16C-457F-AE04-C6561ADE4023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8905B0-D296-431D-A283-ED0A996711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EC15-EB3C-45CB-9DCB-AF1F755171F8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392D-513A-498E-AD73-A5736398C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8C10-32B2-48C3-B27D-F7CAA7746A44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833B-C971-4FA5-A425-74D657DB1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20AF-A35C-4753-A90D-FF15E120AF20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A5DA-2C4B-46B5-8A24-F30546B2B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743D-8B67-492E-AFEB-3FF80045DA00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E5B4-807D-4073-B351-252D42DE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500034" y="500042"/>
            <a:ext cx="8143932" cy="5857916"/>
          </a:xfrm>
          <a:prstGeom prst="rect">
            <a:avLst/>
          </a:prstGeom>
          <a:gradFill>
            <a:gsLst>
              <a:gs pos="0">
                <a:srgbClr val="FFFFCC"/>
              </a:gs>
              <a:gs pos="0">
                <a:srgbClr val="FFFF00"/>
              </a:gs>
              <a:gs pos="0">
                <a:srgbClr val="FFFF00"/>
              </a:gs>
              <a:gs pos="95000">
                <a:srgbClr val="FFFFCC"/>
              </a:gs>
              <a:gs pos="0">
                <a:srgbClr val="FFFF00"/>
              </a:gs>
              <a:gs pos="0">
                <a:srgbClr val="FFFF00"/>
              </a:gs>
              <a:gs pos="0">
                <a:srgbClr val="FFFF00"/>
              </a:gs>
              <a:gs pos="53000">
                <a:srgbClr val="D4DEFF"/>
              </a:gs>
              <a:gs pos="83000">
                <a:srgbClr val="D4DEFF"/>
              </a:gs>
              <a:gs pos="79000">
                <a:srgbClr val="F4FFB3"/>
              </a:gs>
            </a:gsLst>
            <a:path path="circle">
              <a:fillToRect l="100000" t="100000"/>
            </a:path>
          </a:gra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EC0001-0FEE-41FB-874B-CA09B778B07C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AC9A9B-1B5D-4BE6-B383-01E0180D8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0_805d4_9cd1c178_XL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946900" y="4500563"/>
            <a:ext cx="17827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643702" y="6500834"/>
            <a:ext cx="2071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Мерзлютина И. А.</a:t>
            </a:r>
            <a:endParaRPr lang="ru-RU" sz="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3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Прощание с Азбукой</a:t>
            </a:r>
            <a:endParaRPr lang="ru-RU" sz="13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E\Документы Верочка\ШКОЛА\воспитательная работа\ПРОЩАНИЕ С АЗБУКОЙ\0004-004-Edinitsy-vre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ольшое Рад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4319668" cy="602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4572008"/>
            <a:ext cx="1143008" cy="1862048"/>
          </a:xfrm>
          <a:prstGeom prst="rect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З</a:t>
            </a:r>
            <a:endParaRPr lang="ru-RU" sz="115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влекательное путешествие в игре для iPad и iPhone &quot;Маленький Гений - от Little Beetle, FREE&quot; - Новости из мира Apple. Обзоры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6357983" cy="47684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2357430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E\Документы Верочка\ШКОЛА\воспитательная работа\ПРОЩАНИЕ С АЗБУКОЙ\0004-004-Edinitsy-vre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свящается КОТУ Открытый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4228195" cy="5818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4000504"/>
            <a:ext cx="64294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Б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влекательное путешествие в игре для iPad и iPhone &quot;Маленький Гений - от Little Beetle, FREE&quot; - Новости из мира Apple. Обзоры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6357983" cy="47684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207167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E\Документы Верочка\ШКОЛА\воспитательная работа\ПРОЩАНИЕ С АЗБУКОЙ\0004-004-Edinitsy-vre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едагог от Бог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6877050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ольшое Рад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4319668" cy="602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71802" y="4572008"/>
            <a:ext cx="1000132" cy="1569660"/>
          </a:xfrm>
          <a:prstGeom prst="rect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У</a:t>
            </a:r>
            <a:endParaRPr lang="ru-RU" sz="9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влекательное путешествие в игре для iPad и iPhone &quot;Маленький Гений - от Little Beetle, FREE&quot; - Новости из мира Apple. Обзоры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6357983" cy="47684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78579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\Документы Верочка\ШКОЛА\воспитательная работа\ПРОЩАНИЕ С АЗБУКОЙ\0004-004-Edinitsy-vre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E\Документы Верочка\ШКОЛА\воспитательная работа\ПРОЩАНИЕ С АЗБУКОЙ\0004-004-Edinitsy-vre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ртфолио фрилансера Samira Yanushkova SAMIRA. Рисунки и иллюстрации - Красная шапочка. Фриланс, удаленная работа на F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57988"/>
            <a:ext cx="4071966" cy="57618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2000240"/>
            <a:ext cx="4219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1"/>
                  </a:solidFill>
                </a:ln>
                <a:solidFill>
                  <a:srgbClr val="336600"/>
                </a:solidFill>
              </a:rPr>
              <a:t>Красная Шапочка</a:t>
            </a:r>
            <a:endParaRPr lang="ru-RU" sz="3600" b="1" dirty="0">
              <a:ln w="19050">
                <a:solidFill>
                  <a:schemeClr val="tx1"/>
                </a:solidFill>
              </a:ln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ниги : Детская литература : Детская художественная литература : Сказки. Мифы. Фольклор. Басни : Народные ска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7883"/>
            <a:ext cx="4643470" cy="600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Мир Алёнк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57669"/>
            <a:ext cx="4071966" cy="591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Рассеянный волшебник (Елизавета Манохина, Полина Манохина) 2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26474"/>
            <a:ext cx="4071966" cy="593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Джанни Родари Dzhanni Rodari - лучшие книги писателя, фото и биография в интернет-магазине - Top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6429420" cy="481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Осенняя пора . Петушки, лисичк gif анимация смайлик аватар скачать бесплатно рисунок фото Осенняя пора . Петушки, лис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429156" cy="60178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714752"/>
            <a:ext cx="1285884" cy="1569660"/>
          </a:xfrm>
          <a:prstGeom prst="rect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9600" b="1" cap="none" spc="0" dirty="0">
              <a:ln w="381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влекательное путешествие в игре для iPad и iPhone &quot;Маленький Гений - от Little Beetle, FREE&quot; - Новости из мира Apple. Обзоры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6357983" cy="47684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857232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А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ndroid Android.tl -новости и обзоры - Par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3906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ольшое Рад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4319668" cy="602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28926" y="4572008"/>
            <a:ext cx="1285884" cy="1569660"/>
          </a:xfrm>
          <a:prstGeom prst="rect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381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E\Документы Верочка\ШКОЛА\ФОТО\1 класс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tatiana: веселые физминутки пингв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79"/>
            <a:ext cx="7977190" cy="5982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E\Документы Верочка\ШКОЛА\ФОТО\1 класс\0013-013-Proschaj-Azb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D:\E\Документы Верочка\ШКОЛА\ФОТО\1 класс\3-26-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6444168" cy="467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:\E\Документы Верочка\ШКОЛА\ФОТО\1 класс\3956-10558362-balloons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5358329" cy="570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E\Документы Верочка\ШКОЛА\ФОТО\1 класс\0001-002-Proschaj-Azbuk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8494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Мы Азбуку у вас украли</a:t>
            </a: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Её название разобрали</a:t>
            </a: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Как все буквы соберёте,</a:t>
            </a: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Быстро Азбуку найдёте.</a:t>
            </a: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Вот Вам карта, чтобы знать,</a:t>
            </a: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Где же буквы вам искать.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влекательное путешествие в игре для iPad и iPhone &quot;Маленький Гений - от Little Beetle, FREE&quot; - Новости из мира Apple. Обзоры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6357983" cy="4768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3643314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А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\Документы Верочка\ШКОЛА\воспитательная работа\ПРОЩАНИЕ С АЗБУКОЙ\0004-004-Edinitsy-vre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Юмор :: Новости по тегу 4 :: Opentown.ru :: Открытый 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215074" cy="46138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00958" y="357166"/>
            <a:ext cx="100013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влекательное путешествие в игре для iPad и iPhone &quot;Маленький Гений - от Little Beetle, FREE&quot; - Новости из мира Apple. Обзоры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6357983" cy="47684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3500438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47</Words>
  <Application>Microsoft Office PowerPoint</Application>
  <PresentationFormat>Экран (4:3)</PresentationFormat>
  <Paragraphs>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Прощание с Азбукой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Verochka</cp:lastModifiedBy>
  <cp:revision>27</cp:revision>
  <dcterms:created xsi:type="dcterms:W3CDTF">2012-12-11T18:50:09Z</dcterms:created>
  <dcterms:modified xsi:type="dcterms:W3CDTF">2015-02-22T16:32:46Z</dcterms:modified>
</cp:coreProperties>
</file>