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1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679278573567155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Сбалансированное </a:t>
                    </a:r>
                  </a:p>
                  <a:p>
                    <a:r>
                      <a:rPr lang="ru-RU" sz="1400" b="1" baseline="0" dirty="0" smtClean="0"/>
                      <a:t>питание </a:t>
                    </a:r>
                  </a:p>
                  <a:p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649525052771807E-2"/>
                  <c:y val="-0.1200381471024292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Психологическая</a:t>
                    </a:r>
                    <a:r>
                      <a:rPr lang="ru-RU" sz="1400" b="1" baseline="0" dirty="0" smtClean="0"/>
                      <a:t> </a:t>
                    </a:r>
                  </a:p>
                  <a:p>
                    <a:r>
                      <a:rPr lang="ru-RU" sz="1400" b="1" baseline="0" dirty="0" smtClean="0"/>
                      <a:t>и социальная </a:t>
                    </a:r>
                  </a:p>
                  <a:p>
                    <a:r>
                      <a:rPr lang="ru-RU" sz="1400" b="1" baseline="0" dirty="0" smtClean="0"/>
                      <a:t>поддержка 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1953764396548532E-3"/>
                  <c:y val="-0.20813491987480318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Своевременные</a:t>
                    </a:r>
                    <a:r>
                      <a:rPr lang="ru-RU" sz="1400" b="1" baseline="0" dirty="0" smtClean="0"/>
                      <a:t> </a:t>
                    </a:r>
                  </a:p>
                  <a:p>
                    <a:r>
                      <a:rPr lang="ru-RU" sz="1400" b="1" baseline="0" dirty="0" smtClean="0"/>
                      <a:t>медицинские </a:t>
                    </a:r>
                  </a:p>
                  <a:p>
                    <a:r>
                      <a:rPr lang="ru-RU" sz="1400" b="1" baseline="0" dirty="0" smtClean="0"/>
                      <a:t>услуги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209974354701334E-2"/>
                  <c:y val="-8.251669354746024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Охрана</a:t>
                    </a:r>
                    <a:r>
                      <a:rPr lang="ru-RU" sz="1400" b="1" baseline="0" dirty="0" smtClean="0"/>
                      <a:t> </a:t>
                    </a:r>
                  </a:p>
                  <a:p>
                    <a:r>
                      <a:rPr lang="ru-RU" sz="1400" b="1" baseline="0" dirty="0" smtClean="0"/>
                      <a:t>психического здоровья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7114533570344037"/>
                  <c:y val="-6.0816997345122569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Условия,</a:t>
                    </a:r>
                    <a:r>
                      <a:rPr lang="ru-RU" sz="1400" b="1" baseline="0" dirty="0" smtClean="0"/>
                      <a:t> </a:t>
                    </a:r>
                  </a:p>
                  <a:p>
                    <a:r>
                      <a:rPr lang="ru-RU" sz="1400" b="1" baseline="0" dirty="0" smtClean="0"/>
                      <a:t>соответствующие </a:t>
                    </a:r>
                  </a:p>
                  <a:p>
                    <a:r>
                      <a:rPr lang="ru-RU" sz="1400" b="1" baseline="0" dirty="0" smtClean="0"/>
                      <a:t>СанПиНам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4096257823204826E-2"/>
                  <c:y val="-4.906734500764282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Оптимальная</a:t>
                    </a:r>
                    <a:r>
                      <a:rPr lang="ru-RU" sz="1400" b="1" baseline="0" dirty="0" smtClean="0"/>
                      <a:t> </a:t>
                    </a:r>
                  </a:p>
                  <a:p>
                    <a:r>
                      <a:rPr lang="ru-RU" sz="1400" b="1" baseline="0" dirty="0" smtClean="0"/>
                      <a:t>учебная </a:t>
                    </a:r>
                  </a:p>
                  <a:p>
                    <a:r>
                      <a:rPr lang="ru-RU" sz="1400" b="1" baseline="0" dirty="0" smtClean="0"/>
                      <a:t>нагрузка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8643900677702474E-3"/>
                  <c:y val="-0.2111757697420593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b="1" dirty="0" smtClean="0"/>
                      <a:t>Рациональный</a:t>
                    </a:r>
                    <a:r>
                      <a:rPr lang="ru-RU" sz="1400" b="1" baseline="0" dirty="0" smtClean="0"/>
                      <a:t> </a:t>
                    </a:r>
                  </a:p>
                  <a:p>
                    <a:pPr>
                      <a:defRPr sz="1400"/>
                    </a:pPr>
                    <a:r>
                      <a:rPr lang="ru-RU" sz="1400" b="1" baseline="0" dirty="0" smtClean="0"/>
                      <a:t>двигательный </a:t>
                    </a:r>
                  </a:p>
                  <a:p>
                    <a:pPr>
                      <a:defRPr sz="1400"/>
                    </a:pPr>
                    <a:r>
                      <a:rPr lang="ru-RU" sz="1400" b="1" baseline="0" dirty="0" smtClean="0"/>
                      <a:t>режим</a:t>
                    </a:r>
                    <a:endParaRPr lang="en-US" sz="14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6144363589230818E-2"/>
                  <c:y val="-0.10828393609607276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Эффективные</a:t>
                    </a:r>
                  </a:p>
                  <a:p>
                    <a:r>
                      <a:rPr lang="ru-RU" sz="1400" b="1" baseline="0" dirty="0" smtClean="0"/>
                      <a:t>технологии </a:t>
                    </a:r>
                  </a:p>
                  <a:p>
                    <a:r>
                      <a:rPr lang="ru-RU" sz="1400" b="1" baseline="0" dirty="0" smtClean="0"/>
                      <a:t>обучения</a:t>
                    </a:r>
                    <a:r>
                      <a:rPr lang="ru-RU" sz="1600" b="1" baseline="0" dirty="0" smtClean="0"/>
                      <a:t>  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673436747768766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Рациональный</a:t>
                    </a:r>
                    <a:r>
                      <a:rPr lang="ru-RU" sz="1400" b="1" baseline="0" dirty="0" smtClean="0"/>
                      <a:t> </a:t>
                    </a:r>
                  </a:p>
                  <a:p>
                    <a:r>
                      <a:rPr lang="ru-RU" sz="1400" b="1" baseline="0" dirty="0" smtClean="0"/>
                      <a:t>режим обучения 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5</c:v>
                </c:pt>
                <c:pt idx="5">
                  <c:v>Кв. 6</c:v>
                </c:pt>
                <c:pt idx="6">
                  <c:v>Кв. 7</c:v>
                </c:pt>
                <c:pt idx="7">
                  <c:v>Кв. 8</c:v>
                </c:pt>
                <c:pt idx="8">
                  <c:v>Кв. 9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1FE680-718C-4BE5-B8DA-991FCD467CD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B3B84A-8BDF-4532-B058-2CE869E1F8C5}" type="pres">
      <dgm:prSet presAssocID="{411FE680-718C-4BE5-B8DA-991FCD467C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1FACCA5-279B-4659-B1BC-AB6328E370A2}" type="presOf" srcId="{411FE680-718C-4BE5-B8DA-991FCD467CDA}" destId="{FDB3B84A-8BDF-4532-B058-2CE869E1F8C5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4744-123F-4A0B-9B8F-8856CE81486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621-4231-4087-A082-0A4EEA06E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4744-123F-4A0B-9B8F-8856CE81486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621-4231-4087-A082-0A4EEA06E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4744-123F-4A0B-9B8F-8856CE81486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621-4231-4087-A082-0A4EEA06E5B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4744-123F-4A0B-9B8F-8856CE81486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621-4231-4087-A082-0A4EEA06E5B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4744-123F-4A0B-9B8F-8856CE81486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621-4231-4087-A082-0A4EEA06E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4744-123F-4A0B-9B8F-8856CE81486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621-4231-4087-A082-0A4EEA06E5B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4744-123F-4A0B-9B8F-8856CE81486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621-4231-4087-A082-0A4EEA06E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4744-123F-4A0B-9B8F-8856CE81486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621-4231-4087-A082-0A4EEA06E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4744-123F-4A0B-9B8F-8856CE81486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621-4231-4087-A082-0A4EEA06E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4744-123F-4A0B-9B8F-8856CE81486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621-4231-4087-A082-0A4EEA06E5B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4744-123F-4A0B-9B8F-8856CE81486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621-4231-4087-A082-0A4EEA06E5B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EB4744-123F-4A0B-9B8F-8856CE814864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C1C9621-4231-4087-A082-0A4EEA06E5B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Тема урока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«Формирование здорового образа жизни и укрепление здоровья учащихся»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Лихонина Алла Николаевна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физической культуры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 22 г. Балашиха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8136904" cy="475252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Цель урока: формирование у ребенка осмысленного отношения к здоровому образу жизни.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Задачи урока: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Способствовать развитию познавательного интереса к своему организму и его возможностям; 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Развивать у ребенка готовность самостоятельно и эффективно решать задачи, связанные с поддержанием, укреплением и сохранением своего здоровья;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Воспитывать бережное и заботливое отношение к своему здоровью и здоровью окружающих; 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Совершенствовать практические навыки здорового образа жизни.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793077"/>
              </p:ext>
            </p:extLst>
          </p:nvPr>
        </p:nvGraphicFramePr>
        <p:xfrm>
          <a:off x="899592" y="548680"/>
          <a:ext cx="740886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Скругленный прямоугольник 22"/>
          <p:cNvSpPr>
            <a:spLocks/>
          </p:cNvSpPr>
          <p:nvPr/>
        </p:nvSpPr>
        <p:spPr>
          <a:xfrm>
            <a:off x="2411756" y="620688"/>
            <a:ext cx="4428496" cy="79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Составляющие здорового образа жизни</a:t>
            </a:r>
            <a:endParaRPr lang="ru-RU" dirty="0"/>
          </a:p>
        </p:txBody>
      </p:sp>
      <p:cxnSp>
        <p:nvCxnSpPr>
          <p:cNvPr id="27" name="Прямая со стрелкой 26"/>
          <p:cNvCxnSpPr>
            <a:endCxn id="20" idx="0"/>
          </p:cNvCxnSpPr>
          <p:nvPr/>
        </p:nvCxnSpPr>
        <p:spPr>
          <a:xfrm flipH="1">
            <a:off x="1763528" y="1412764"/>
            <a:ext cx="1296304" cy="936116"/>
          </a:xfrm>
          <a:prstGeom prst="straightConnector1">
            <a:avLst/>
          </a:prstGeom>
          <a:ln w="25400" cmpd="sng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9" idx="0"/>
          </p:cNvCxnSpPr>
          <p:nvPr/>
        </p:nvCxnSpPr>
        <p:spPr>
          <a:xfrm>
            <a:off x="5940472" y="1412764"/>
            <a:ext cx="1440000" cy="936116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3275856" y="1412764"/>
            <a:ext cx="287712" cy="1872220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3635896" y="1412764"/>
            <a:ext cx="288032" cy="2808324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3923928" y="1412764"/>
            <a:ext cx="432058" cy="3816436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580432" y="1412688"/>
            <a:ext cx="287712" cy="1872296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256076" y="1412764"/>
            <a:ext cx="180020" cy="2808324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716016" y="1412764"/>
            <a:ext cx="360040" cy="3888444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>
            <a:spLocks/>
          </p:cNvSpPr>
          <p:nvPr/>
        </p:nvSpPr>
        <p:spPr>
          <a:xfrm>
            <a:off x="323528" y="2348880"/>
            <a:ext cx="2880000" cy="79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Питание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" name="Скругленный прямоугольник 21"/>
          <p:cNvSpPr>
            <a:spLocks/>
          </p:cNvSpPr>
          <p:nvPr/>
        </p:nvSpPr>
        <p:spPr>
          <a:xfrm>
            <a:off x="683568" y="3284984"/>
            <a:ext cx="2880000" cy="79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Эмоциональное самочувствие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>
            <a:spLocks/>
          </p:cNvSpPr>
          <p:nvPr/>
        </p:nvSpPr>
        <p:spPr>
          <a:xfrm>
            <a:off x="869504" y="4221088"/>
            <a:ext cx="2880000" cy="79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Духовное самочувствие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>
            <a:spLocks/>
          </p:cNvSpPr>
          <p:nvPr/>
        </p:nvSpPr>
        <p:spPr>
          <a:xfrm>
            <a:off x="1115936" y="5229200"/>
            <a:ext cx="2880000" cy="79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Интеллектуальное самочувствие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>
            <a:spLocks/>
          </p:cNvSpPr>
          <p:nvPr/>
        </p:nvSpPr>
        <p:spPr>
          <a:xfrm>
            <a:off x="5940472" y="2348880"/>
            <a:ext cx="2880000" cy="79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Физическая активность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>
            <a:spLocks/>
          </p:cNvSpPr>
          <p:nvPr/>
        </p:nvSpPr>
        <p:spPr>
          <a:xfrm>
            <a:off x="5580432" y="3284984"/>
            <a:ext cx="2880000" cy="79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Гигиена организма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>
            <a:spLocks/>
          </p:cNvSpPr>
          <p:nvPr/>
        </p:nvSpPr>
        <p:spPr>
          <a:xfrm>
            <a:off x="5364088" y="4221088"/>
            <a:ext cx="2880000" cy="79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Окружающая среда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>
            <a:spLocks/>
          </p:cNvSpPr>
          <p:nvPr/>
        </p:nvSpPr>
        <p:spPr>
          <a:xfrm>
            <a:off x="5076056" y="5229200"/>
            <a:ext cx="2880000" cy="79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Отказ от вредных привычек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8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Основные факторы, способствующие сохранению и укреплению здоровья детей в школе</a:t>
            </a:r>
            <a:endParaRPr lang="ru-RU" sz="36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957878"/>
              </p:ext>
            </p:extLst>
          </p:nvPr>
        </p:nvGraphicFramePr>
        <p:xfrm>
          <a:off x="323528" y="2132856"/>
          <a:ext cx="849694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720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http://sport-school-2.ucoz.ru/_ph/1/892071259.jp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7" y="476672"/>
            <a:ext cx="8032727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467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72b33483795801b68eac01a8dc2f8e03986c99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141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Тема урока «Формирование здорового образа жизни и укрепление здоровья учащихся»</vt:lpstr>
      <vt:lpstr>Презентация PowerPoint</vt:lpstr>
      <vt:lpstr>Презентация PowerPoint</vt:lpstr>
      <vt:lpstr>Основные факторы, способствующие сохранению и укреплению здоровья детей в школе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«Формирование здорового образа жизни и укрепление здоровья учащихся»</dc:title>
  <dc:creator>FBIСергей</dc:creator>
  <cp:lastModifiedBy>FBIСергей</cp:lastModifiedBy>
  <cp:revision>19</cp:revision>
  <dcterms:created xsi:type="dcterms:W3CDTF">2015-12-15T17:42:23Z</dcterms:created>
  <dcterms:modified xsi:type="dcterms:W3CDTF">2015-12-15T21:11:33Z</dcterms:modified>
</cp:coreProperties>
</file>