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60"/>
  </p:normalViewPr>
  <p:slideViewPr>
    <p:cSldViewPr>
      <p:cViewPr varScale="1">
        <p:scale>
          <a:sx n="103" d="100"/>
          <a:sy n="103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BD96-C7E6-4A36-B260-0EA7A27766B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4623180-9927-4EE2-80FE-1943031891D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BD96-C7E6-4A36-B260-0EA7A27766B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3180-9927-4EE2-80FE-1943031891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BD96-C7E6-4A36-B260-0EA7A27766B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3180-9927-4EE2-80FE-1943031891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BD96-C7E6-4A36-B260-0EA7A27766B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3180-9927-4EE2-80FE-1943031891D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BD96-C7E6-4A36-B260-0EA7A27766B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623180-9927-4EE2-80FE-1943031891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BD96-C7E6-4A36-B260-0EA7A27766B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3180-9927-4EE2-80FE-1943031891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BD96-C7E6-4A36-B260-0EA7A27766B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3180-9927-4EE2-80FE-1943031891D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BD96-C7E6-4A36-B260-0EA7A27766B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3180-9927-4EE2-80FE-1943031891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BD96-C7E6-4A36-B260-0EA7A27766B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3180-9927-4EE2-80FE-1943031891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BD96-C7E6-4A36-B260-0EA7A27766B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3180-9927-4EE2-80FE-1943031891D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BD96-C7E6-4A36-B260-0EA7A27766B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623180-9927-4EE2-80FE-1943031891D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A6BD96-C7E6-4A36-B260-0EA7A27766BB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4623180-9927-4EE2-80FE-1943031891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140968"/>
            <a:ext cx="6400800" cy="1600200"/>
          </a:xfrm>
        </p:spPr>
        <p:txBody>
          <a:bodyPr/>
          <a:lstStyle/>
          <a:p>
            <a:pPr algn="l"/>
            <a:r>
              <a:rPr lang="ru-RU" dirty="0" smtClean="0"/>
              <a:t>                          Автор: </a:t>
            </a:r>
          </a:p>
          <a:p>
            <a:pPr algn="r"/>
            <a:r>
              <a:rPr lang="ru-RU" dirty="0" smtClean="0"/>
              <a:t>Ляшук Наталья Анатольевна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Транспортировка пострадавшего</a:t>
            </a: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28662" y="5214950"/>
            <a:ext cx="7315200" cy="113098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Потерпевший держится руками и ногами за плечи двух спасателей.</a:t>
            </a:r>
          </a:p>
          <a:p>
            <a:pPr algn="ctr"/>
            <a:r>
              <a:rPr lang="ru-RU" sz="2400" dirty="0" smtClean="0"/>
              <a:t> </a:t>
            </a:r>
          </a:p>
        </p:txBody>
      </p:sp>
      <p:pic>
        <p:nvPicPr>
          <p:cNvPr id="22530" name="Picture 2" descr="Безопасность на воде и оказание помощи пострадавшим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 bwMode="auto">
          <a:xfrm>
            <a:off x="214282" y="714356"/>
            <a:ext cx="8715404" cy="33575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28662" y="5214950"/>
            <a:ext cx="7315200" cy="113098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Потерпевший держится за плечи двух спасателей. </a:t>
            </a:r>
          </a:p>
        </p:txBody>
      </p:sp>
      <p:pic>
        <p:nvPicPr>
          <p:cNvPr id="23554" name="Picture 2" descr="Безопасность на воде и оказание помощи пострадавшим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 bwMode="auto">
          <a:xfrm>
            <a:off x="1472211" y="284685"/>
            <a:ext cx="6171623" cy="41444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28662" y="5214950"/>
            <a:ext cx="7315200" cy="113098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Транспортировка потерпевшего с поддержкой за волосы.</a:t>
            </a:r>
          </a:p>
        </p:txBody>
      </p:sp>
      <p:pic>
        <p:nvPicPr>
          <p:cNvPr id="24578" name="Picture 2" descr="Безопасность на воде и оказание помощи пострадавшим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 bwMode="auto">
          <a:xfrm>
            <a:off x="285720" y="489809"/>
            <a:ext cx="8572560" cy="37964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4306282" cy="6072230"/>
          </a:xfrm>
        </p:spPr>
        <p:txBody>
          <a:bodyPr>
            <a:normAutofit fontScale="40000" lnSpcReduction="20000"/>
          </a:bodyPr>
          <a:lstStyle/>
          <a:p>
            <a:pPr indent="274320" fontAlgn="t">
              <a:buNone/>
            </a:pPr>
            <a:r>
              <a:rPr lang="ru-RU" sz="5100" dirty="0" smtClean="0"/>
              <a:t>В практике спасения тонущих часто бывают случаи оказания помощи человеку утомленному, но имеющему еще достаточно сил для того, чтобы самому воспользоваться помощью спасателя.</a:t>
            </a:r>
          </a:p>
          <a:p>
            <a:pPr indent="274320" fontAlgn="t">
              <a:buNone/>
            </a:pPr>
            <a:r>
              <a:rPr lang="ru-RU" sz="5100" dirty="0" smtClean="0"/>
              <a:t>При транспортировке пострадавшего спасателю необходимо свободно владеть спортивными способами плавания, обладать хорошей физической подготовкой и самообладанием. </a:t>
            </a:r>
            <a:endParaRPr lang="ru-RU" sz="5100" dirty="0" smtClean="0"/>
          </a:p>
          <a:p>
            <a:pPr indent="274320" fontAlgn="t">
              <a:buNone/>
            </a:pPr>
            <a:r>
              <a:rPr lang="ru-RU" sz="5100" dirty="0" smtClean="0"/>
              <a:t>Основные </a:t>
            </a:r>
            <a:r>
              <a:rPr lang="ru-RU" sz="5100" dirty="0" smtClean="0"/>
              <a:t>требования при </a:t>
            </a:r>
            <a:r>
              <a:rPr lang="ru-RU" sz="5100" dirty="0" smtClean="0"/>
              <a:t>транспортировке </a:t>
            </a:r>
            <a:r>
              <a:rPr lang="ru-RU" sz="5100" dirty="0" smtClean="0"/>
              <a:t>пострадавшего – быстрота транспортировки и обеспечение ему дыхания. Пострадавшего нельзя класть на себя, надо придать ему более горизонтальное положение, чтобы рот и нос находились на поверхности воды.</a:t>
            </a:r>
          </a:p>
          <a:p>
            <a:pPr indent="274320">
              <a:buNone/>
            </a:pPr>
            <a:endParaRPr lang="ru-RU" dirty="0"/>
          </a:p>
        </p:txBody>
      </p:sp>
      <p:pic>
        <p:nvPicPr>
          <p:cNvPr id="1026" name="Picture 2" descr="http://www.dogtales.ru/wp-content/uploads/2014/11/%D0%A1%D0%BD%D0%B8%D0%BC%D0%BE%D0%BA-%D1%8D%D0%BA%D1%80%D0%B0%D0%BD%D0%B0-2014-11-19-%D0%B2-11.11.2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57166"/>
            <a:ext cx="4572000" cy="2901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s://pp.vk.me/c607420/v607420455/4404/wBpCRLIpSN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286124"/>
            <a:ext cx="4547422" cy="3348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28662" y="5000636"/>
            <a:ext cx="7315200" cy="113098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Спасатель, двумя руками поддерживая за подбородок и нижнюю челюсть пострадавшего, плывет, работая ногами способом брасс на спине.</a:t>
            </a:r>
          </a:p>
          <a:p>
            <a:endParaRPr lang="ru-RU" sz="2400" dirty="0"/>
          </a:p>
        </p:txBody>
      </p:sp>
      <p:pic>
        <p:nvPicPr>
          <p:cNvPr id="15362" name="Picture 2" descr="Безопасность на воде и оказание помощи пострадавшим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736" r="736"/>
          <a:stretch>
            <a:fillRect/>
          </a:stretch>
        </p:blipFill>
        <p:spPr bwMode="auto">
          <a:xfrm>
            <a:off x="500034" y="214290"/>
            <a:ext cx="8141519" cy="42865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28662" y="4786322"/>
            <a:ext cx="7315200" cy="113098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Спасатель просовывает сзади свою руку под ближнюю руку пострадавшего, захватывает пальцами этой руки нижнюю челюсть пострадавшего и, плывя на боку или брассом, выполняет движения свободной рукой и ногами.</a:t>
            </a:r>
          </a:p>
          <a:p>
            <a:pPr algn="ctr"/>
            <a:endParaRPr lang="ru-RU" sz="2400" dirty="0"/>
          </a:p>
        </p:txBody>
      </p:sp>
      <p:pic>
        <p:nvPicPr>
          <p:cNvPr id="16386" name="Picture 2" descr="Безопасность на воде и оказание помощи пострадавшим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 bwMode="auto">
          <a:xfrm>
            <a:off x="399746" y="214290"/>
            <a:ext cx="8387096" cy="42862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28662" y="4857760"/>
            <a:ext cx="7315200" cy="113098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Спасатель просовывает свою руку под обе руки пострадавшего, захватывает «дальнюю» руку выше локтя и плывет брассом или на боку, выполняя движения свободной рукой и ногами.</a:t>
            </a:r>
          </a:p>
          <a:p>
            <a:pPr algn="ctr"/>
            <a:endParaRPr lang="ru-RU" sz="2400" dirty="0"/>
          </a:p>
        </p:txBody>
      </p:sp>
      <p:pic>
        <p:nvPicPr>
          <p:cNvPr id="17410" name="Picture 2" descr="Безопасность на воде и оказание помощи пострадавшим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 bwMode="auto">
          <a:xfrm>
            <a:off x="500034" y="205961"/>
            <a:ext cx="8143932" cy="42946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28662" y="5143512"/>
            <a:ext cx="7315200" cy="113098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Транспортировка с захватом руки за предплечье или кисть.</a:t>
            </a:r>
          </a:p>
          <a:p>
            <a:pPr algn="ctr"/>
            <a:endParaRPr lang="ru-RU" sz="2400" dirty="0"/>
          </a:p>
        </p:txBody>
      </p:sp>
      <p:pic>
        <p:nvPicPr>
          <p:cNvPr id="18434" name="Picture 2" descr="Безопасность на воде и оказание помощи пострадавшим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 bwMode="auto">
          <a:xfrm>
            <a:off x="2266240" y="214290"/>
            <a:ext cx="4520338" cy="43577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28662" y="5143512"/>
            <a:ext cx="7315200" cy="113098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Обучение разным способам захватов для транспортировки пострадавшего, стоя в воде.</a:t>
            </a:r>
          </a:p>
          <a:p>
            <a:pPr algn="ctr"/>
            <a:endParaRPr lang="ru-RU" sz="2400" dirty="0"/>
          </a:p>
        </p:txBody>
      </p:sp>
      <p:pic>
        <p:nvPicPr>
          <p:cNvPr id="19458" name="Picture 2" descr="Безопасность на воде и оказание помощи пострадавшим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 bwMode="auto">
          <a:xfrm>
            <a:off x="950130" y="285728"/>
            <a:ext cx="6908018" cy="41196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28662" y="5143512"/>
            <a:ext cx="7315200" cy="113098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Пострадавший держится одной рукой за плечи спасателя.</a:t>
            </a:r>
          </a:p>
        </p:txBody>
      </p:sp>
      <p:pic>
        <p:nvPicPr>
          <p:cNvPr id="20482" name="Picture 2" descr="Безопасность на воде и оказание помощи пострадавшим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 bwMode="auto">
          <a:xfrm>
            <a:off x="1080290" y="285728"/>
            <a:ext cx="6777858" cy="41364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28662" y="5143512"/>
            <a:ext cx="7315200" cy="113098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Потерпевший держится двумя руками за плечи спасателя.</a:t>
            </a:r>
          </a:p>
          <a:p>
            <a:pPr algn="ctr"/>
            <a:r>
              <a:rPr lang="ru-RU" sz="2400" dirty="0" smtClean="0"/>
              <a:t> </a:t>
            </a:r>
          </a:p>
        </p:txBody>
      </p:sp>
      <p:pic>
        <p:nvPicPr>
          <p:cNvPr id="21506" name="Picture 2" descr="Безопасность на воде и оказание помощи пострадавшим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 bwMode="auto">
          <a:xfrm>
            <a:off x="1000132" y="285728"/>
            <a:ext cx="6929454" cy="41434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</TotalTime>
  <Words>231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Транспортировка пострадавшего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Транспортировка пострадавшего</dc:title>
  <dc:creator>Валерия Киршина</dc:creator>
  <cp:lastModifiedBy>Наташа</cp:lastModifiedBy>
  <cp:revision>3</cp:revision>
  <dcterms:created xsi:type="dcterms:W3CDTF">2015-11-24T16:35:45Z</dcterms:created>
  <dcterms:modified xsi:type="dcterms:W3CDTF">2015-12-20T09:58:12Z</dcterms:modified>
</cp:coreProperties>
</file>