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18" r:id="rId4"/>
    <p:sldId id="310" r:id="rId5"/>
    <p:sldId id="317" r:id="rId6"/>
    <p:sldId id="311" r:id="rId7"/>
    <p:sldId id="309" r:id="rId8"/>
    <p:sldId id="306" r:id="rId9"/>
    <p:sldId id="313" r:id="rId10"/>
    <p:sldId id="307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2D700"/>
    <a:srgbClr val="BCB300"/>
    <a:srgbClr val="FF9021"/>
    <a:srgbClr val="FF66CC"/>
    <a:srgbClr val="006600"/>
    <a:srgbClr val="339933"/>
    <a:srgbClr val="6666FF"/>
    <a:srgbClr val="FFFF66"/>
    <a:srgbClr val="FF82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DC6DC-A37D-4556-800D-0EB85E1901C5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5A94-AE79-4552-8656-ED1A70B8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572F20-F002-41DE-8888-9EBBFFEE6384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730-6B2E-4BDB-AFA0-8781C712966B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969C-74BB-4EE6-981A-0C09553DF5EE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277-BFAE-4645-B607-D50464412F31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F64A-9E97-426D-916E-50E180142415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7A0B-9F91-4A70-B1ED-1C18EF914C2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76C-E5E3-48A2-8B8A-1C42A4811554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8AD0-F106-4EEB-A95D-53AD1B0BC767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77E6-134A-4B2A-9BEE-18F4938C6E63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D35E-A52E-4FD8-8369-28F70AE11F24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B5D1-5587-4436-BBB0-EAA2E1C97A93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228-4035-4F22-8402-74AA2F70B1C3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F28D-A69B-499F-907A-2EFD13ADB64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EFAF-46DC-4785-9675-2677D8C07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55576" y="1268760"/>
            <a:ext cx="8280920" cy="4320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 rtl="0"/>
            <a:endParaRPr lang="en-US" sz="3200" kern="10" spc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</a:t>
            </a:r>
            <a:r>
              <a:rPr lang="ru-RU" sz="4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ы… в ответе за тех,</a:t>
            </a:r>
          </a:p>
          <a:p>
            <a:pPr algn="ctr" rtl="0"/>
            <a:r>
              <a:rPr lang="ru-RU" sz="4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кого приручили!</a:t>
            </a:r>
          </a:p>
          <a:p>
            <a:pPr algn="r" rtl="0"/>
            <a:r>
              <a:rPr lang="ru-RU" sz="2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Антуан</a:t>
            </a:r>
            <a:r>
              <a:rPr lang="ru-RU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де </a:t>
            </a:r>
            <a:r>
              <a:rPr lang="ru-RU" sz="2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Сент</a:t>
            </a:r>
            <a:r>
              <a:rPr lang="ru-RU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Экзюпери</a:t>
            </a:r>
            <a:endParaRPr lang="ru-RU" sz="3600" kern="10" spc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endParaRPr lang="ru-RU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4" descr="C:\Users\Пользователь\Desktop\фото собач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82" y="3770327"/>
            <a:ext cx="3065462" cy="2686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http://kotuch.ru/?qa=blob&amp;qa_blobid=120568130439891709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619375" cy="1743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2" descr="C:\Users\Пользователь\Music\Desktop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9120"/>
            <a:ext cx="2301875" cy="1725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4" descr="C:\Users\Пользователь\Desktop\index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8680"/>
            <a:ext cx="1552575" cy="1162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5" descr="C:\Users\Пользователь\Desktop\index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6"/>
            <a:ext cx="2304256" cy="1656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«Мы в ответе за тех, кого приручили»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1.Любите животных, заботьтесь о них!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.Будьте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внимательнее к домашним питомцам!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6107896_dogs_34.jpg"/>
          <p:cNvPicPr>
            <a:picLocks noChangeAspect="1"/>
          </p:cNvPicPr>
          <p:nvPr/>
        </p:nvPicPr>
        <p:blipFill>
          <a:blip r:embed="rId2" cstate="print"/>
          <a:srcRect t="10799" b="10799"/>
          <a:stretch>
            <a:fillRect/>
          </a:stretch>
        </p:blipFill>
        <p:spPr bwMode="auto">
          <a:xfrm>
            <a:off x="4716016" y="3861048"/>
            <a:ext cx="3961085" cy="27290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0_1f1a2_7ed7b54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3419872" cy="19168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1143000"/>
          </a:xfrm>
        </p:spPr>
        <p:txBody>
          <a:bodyPr/>
          <a:lstStyle/>
          <a:p>
            <a:r>
              <a:rPr lang="ru-RU" b="1" i="1" dirty="0" smtClean="0"/>
              <a:t>Рефлексия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989138"/>
            <a:ext cx="7776864" cy="4137025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Сегодня я понял, что…</a:t>
            </a:r>
          </a:p>
          <a:p>
            <a:r>
              <a:rPr lang="ru-RU" sz="4800" b="1" i="1" dirty="0" smtClean="0"/>
              <a:t>Я никогда не буду… </a:t>
            </a:r>
          </a:p>
          <a:p>
            <a:r>
              <a:rPr lang="ru-RU" sz="4800" b="1" i="1" dirty="0" smtClean="0"/>
              <a:t>Я  всегда буду…</a:t>
            </a: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flash_prikoly_i_flash_multi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0"/>
            <a:ext cx="2897642" cy="2193091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inde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2234208" cy="1663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Пользователь\Desktop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2160240" cy="1685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76672"/>
            <a:ext cx="7546032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«Приручить – сделать ручным, послушным»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 С.И.Ожегов)</a:t>
            </a:r>
            <a:endParaRPr lang="ru-RU" sz="4000" b="1" dirty="0"/>
          </a:p>
        </p:txBody>
      </p:sp>
      <p:pic>
        <p:nvPicPr>
          <p:cNvPr id="5" name="Picture 6" descr="C:\Users\Пользователь\Desktop\index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800" y="2420888"/>
            <a:ext cx="4509648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185587">
            <a:off x="827684" y="2689235"/>
            <a:ext cx="2529663" cy="312582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CC660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411760" y="274638"/>
            <a:ext cx="4752528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Кошки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Music\Desktop\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89560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Пользователь\Music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272415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Пользователь\Music\Desktop\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41935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Пользователь\Music\Desktop\i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21088"/>
            <a:ext cx="247650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 descr="https://im0-tub-ru.yandex.net/i?id=f9dab7ca216e0d06436b4f1f4119cf1d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212976"/>
            <a:ext cx="1866900" cy="1238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546032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Милосердие – любовь к людям, животным, к растениям, ко всему, что нас окружает.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7544" y="476672"/>
            <a:ext cx="4896544" cy="6120680"/>
          </a:xfrm>
        </p:spPr>
        <p:txBody>
          <a:bodyPr>
            <a:normAutofit fontScale="5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смотрели бездомной собаке в глаза?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- 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нибудь видели столько печали?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дорожки от глаз "протоптала" слеза.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боли, несчастья у ней за плечами.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 Вас не учили: "Мы в ответе за тех..."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может Вы просто про это забыли ,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Вам надоело и после  игры.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за ней двери дома закрыли?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она до сих пор верит людям и ждет,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сомненья давно её гложут,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хозяин (какой бы он не был)- ПРИДЁТ!</a:t>
            </a:r>
            <a:b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голову руку положит...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125551313433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168352" cy="45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9871736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2560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19975606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19975606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19975606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Крылатые выражения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Слово не воробей, вылетит – не поймаешь.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Не всякая собака кусает, которая лает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Медведь на ухо наступил.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Как с гуся вода.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Как рыба в воде.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/>
              <a:t>Дружба кошки и собаки.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C:\Users\Пользователь\Music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71942"/>
            <a:ext cx="2428875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Пользователь\Music\Desktop\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89560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Пользователь\Music\Desktop\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45745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Пользователь\Music\Desktop\i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428736"/>
            <a:ext cx="1924050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 descr="C:\Users\Пользователь\Music\Desktop\i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500570"/>
            <a:ext cx="2714625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 descr="C:\Users\Пользователь\Music\Desktop\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928802"/>
            <a:ext cx="3286125" cy="1809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 чём попросила бы кошка или собака, если бы умела говорить?»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EFAF-46DC-4785-9675-2677D8C07F9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7" descr="C:\Users\Пользователь\Music\Desktop\i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3131">
            <a:off x="827584" y="2564904"/>
            <a:ext cx="3528392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йоркширский терье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571627" cy="3565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шаблон9</Template>
  <TotalTime>1120</TotalTime>
  <Words>162</Words>
  <Application>Microsoft Office PowerPoint</Application>
  <PresentationFormat>Экран (4:3)</PresentationFormat>
  <Paragraphs>36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Кошки</vt:lpstr>
      <vt:lpstr>Слайд 4</vt:lpstr>
      <vt:lpstr>Слайд 5</vt:lpstr>
      <vt:lpstr>Слайд 6</vt:lpstr>
      <vt:lpstr>Крылатые выражения</vt:lpstr>
      <vt:lpstr>Дружба кошки и собаки.</vt:lpstr>
      <vt:lpstr>«О чём попросила бы кошка или собака, если бы умела говорить?» </vt:lpstr>
      <vt:lpstr>«Мы в ответе за тех, кого приручили»  </vt:lpstr>
      <vt:lpstr>Рефлексия </vt:lpstr>
    </vt:vector>
  </TitlesOfParts>
  <Company>SH45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Пользователь</cp:lastModifiedBy>
  <cp:revision>127</cp:revision>
  <dcterms:created xsi:type="dcterms:W3CDTF">2010-01-28T07:54:41Z</dcterms:created>
  <dcterms:modified xsi:type="dcterms:W3CDTF">2015-10-27T14:53:12Z</dcterms:modified>
</cp:coreProperties>
</file>