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Водные виды спорта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                      Автор:</a:t>
            </a:r>
          </a:p>
          <a:p>
            <a:pPr algn="r"/>
            <a:r>
              <a:rPr lang="ru-RU" sz="3200" dirty="0" smtClean="0"/>
              <a:t>Ляшук Виктор Иванович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67663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portprimorye.ru/uploads/posts/2010-08/1283175045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01" y="4191546"/>
            <a:ext cx="3448412" cy="21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portprimorye.ru/uploads/posts/2012-09/1347024771_a.shish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20" y="4191546"/>
            <a:ext cx="3918337" cy="21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pulsev.com.ua/images/stories/sport/parusa/sev-baza-otduh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00" y="1214394"/>
            <a:ext cx="3448412" cy="258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7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Дайвинг</a:t>
            </a:r>
            <a:r>
              <a:rPr lang="ru-RU" sz="1600" dirty="0"/>
              <a:t>. Мужчины и женщины Древней Греции ныряли за губкой, задерживали дыхание. Долгое время для дыхания использовалась полая тростинка. Сейчас популярность дайвинга растет с каждым годом.</a:t>
            </a:r>
          </a:p>
          <a:p>
            <a:r>
              <a:rPr lang="ru-RU" sz="1600" dirty="0"/>
              <a:t>История </a:t>
            </a:r>
            <a:r>
              <a:rPr lang="ru-RU" sz="1600" b="1" dirty="0"/>
              <a:t>серфинга</a:t>
            </a:r>
            <a:r>
              <a:rPr lang="ru-RU" sz="1600" dirty="0"/>
              <a:t> началась на Гавайских островах тысячи лет назад.</a:t>
            </a:r>
          </a:p>
          <a:p>
            <a:r>
              <a:rPr lang="ru-RU" sz="1600" b="1" dirty="0"/>
              <a:t>Гребля</a:t>
            </a:r>
            <a:r>
              <a:rPr lang="ru-RU" sz="1600" dirty="0"/>
              <a:t>. Еще в древности люди использовали плывущие бревна, помогая себе ветками.</a:t>
            </a:r>
          </a:p>
          <a:p>
            <a:r>
              <a:rPr lang="ru-RU" sz="1600" dirty="0"/>
              <a:t>Зарождение любительского </a:t>
            </a:r>
            <a:r>
              <a:rPr lang="ru-RU" sz="1600" b="1" dirty="0"/>
              <a:t>мореплавания и парусного спорта</a:t>
            </a:r>
            <a:r>
              <a:rPr lang="ru-RU" sz="1600" dirty="0"/>
              <a:t> в России связано с Петром-I. 21 июня 2012 года в гостях у </a:t>
            </a:r>
            <a:r>
              <a:rPr lang="ru-RU" sz="1600" dirty="0" err="1"/>
              <a:t>Ротари</a:t>
            </a:r>
            <a:r>
              <a:rPr lang="ru-RU" sz="1600" dirty="0"/>
              <a:t> клуба Казани присутствовали организаторы Волжско-Камской регаты, яхтсмены Андрей Бардин и Сергей Андреев. Оказывается, значительный вклад в развитие парусного спорта в Республике Татарстане внес ее первый президент республики </a:t>
            </a:r>
            <a:r>
              <a:rPr lang="ru-RU" sz="1600" dirty="0" err="1"/>
              <a:t>Минтемир</a:t>
            </a:r>
            <a:r>
              <a:rPr lang="ru-RU" sz="1600" dirty="0"/>
              <a:t> </a:t>
            </a:r>
            <a:r>
              <a:rPr lang="ru-RU" sz="1600" dirty="0" err="1"/>
              <a:t>Шарипович</a:t>
            </a:r>
            <a:r>
              <a:rPr lang="ru-RU" sz="1600" dirty="0"/>
              <a:t> Шаймиев.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История водных видов спорта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23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На международных соревнованиях советские воднолыжники выступили в 1967 году.</a:t>
            </a:r>
          </a:p>
          <a:p>
            <a:r>
              <a:rPr lang="ru-RU" dirty="0"/>
              <a:t>Первые соревнования в России по прыжкам в воду состоялись в России в 1913 году.</a:t>
            </a:r>
          </a:p>
          <a:p>
            <a:r>
              <a:rPr lang="ru-RU" dirty="0"/>
              <a:t>В 15-16 веке зародилось спортивное плавание.</a:t>
            </a:r>
          </a:p>
          <a:p>
            <a:r>
              <a:rPr lang="ru-RU" dirty="0"/>
              <a:t>Синхронное плавание стало Олимпийским видом спорта в 1984 году.</a:t>
            </a:r>
          </a:p>
          <a:p>
            <a:r>
              <a:rPr lang="ru-RU" dirty="0"/>
              <a:t>В Японии существовала игра – далекий родственник водного поло. Участники Сидели верхом на соломенных бочках, и гоняли шестами по воде надутую шкуру, прообраз мяча.</a:t>
            </a:r>
          </a:p>
          <a:p>
            <a:r>
              <a:rPr lang="ru-RU" dirty="0"/>
              <a:t>В конце XIX созданы самодвижущиеся экипажи. Появился моторный катер. В 1886 году немецкий инженер Г. </a:t>
            </a:r>
            <a:r>
              <a:rPr lang="ru-RU" dirty="0" err="1"/>
              <a:t>Даймлер</a:t>
            </a:r>
            <a:r>
              <a:rPr lang="ru-RU" dirty="0"/>
              <a:t> построил и испытал первый в мире катер «</a:t>
            </a:r>
            <a:r>
              <a:rPr lang="ru-RU" dirty="0" err="1"/>
              <a:t>Неккар</a:t>
            </a:r>
            <a:r>
              <a:rPr lang="ru-RU" dirty="0"/>
              <a:t>».</a:t>
            </a:r>
          </a:p>
          <a:p>
            <a:r>
              <a:rPr lang="ru-RU" dirty="0"/>
              <a:t>В 1925 году в Москве была создана водно-моторная секция, проведены соревнования.</a:t>
            </a:r>
          </a:p>
          <a:p>
            <a:r>
              <a:rPr lang="ru-RU" dirty="0"/>
              <a:t>С 17 века на Земле к созданию моделей судов походили серьезно, считая их произведениями искусства.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Занятия </a:t>
            </a:r>
            <a:r>
              <a:rPr lang="ru-RU" dirty="0"/>
              <a:t>и соревнования по водным видам спорта проводятся и на свежем воздухе, и в закрытых помещениях – в бассейнах.</a:t>
            </a:r>
          </a:p>
          <a:p>
            <a:pPr marL="0" indent="0">
              <a:buNone/>
            </a:pPr>
            <a:r>
              <a:rPr lang="ru-RU" dirty="0"/>
              <a:t>Соревнования по водным видам спорта делятся на командные и индивидуальные.</a:t>
            </a:r>
          </a:p>
          <a:p>
            <a:pPr marL="0" indent="0">
              <a:buNone/>
            </a:pPr>
            <a:r>
              <a:rPr lang="ru-RU" dirty="0"/>
              <a:t>По некоторым видам водного спорта проводятся соревнования местные, региональные, национальные международные и Олимпийские игры.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и отличительные черты спорта на воде</a:t>
            </a:r>
          </a:p>
        </p:txBody>
      </p:sp>
    </p:spTree>
    <p:extLst>
      <p:ext uri="{BB962C8B-B14F-4D97-AF65-F5344CB8AC3E}">
        <p14:creationId xmlns:p14="http://schemas.microsoft.com/office/powerpoint/2010/main" val="206714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Дайвинг</a:t>
            </a:r>
            <a:r>
              <a:rPr lang="ru-RU" dirty="0"/>
              <a:t> — это плавание под водой с аппаратами, обеспечивающими автономный запас воздуха. Людей, профессионально занимающихся дайвингом, называют водолазами или, используя заимствованный из английского языка термин, дайверами.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Подводное плавание</a:t>
            </a:r>
          </a:p>
        </p:txBody>
      </p:sp>
    </p:spTree>
    <p:extLst>
      <p:ext uri="{BB962C8B-B14F-4D97-AF65-F5344CB8AC3E}">
        <p14:creationId xmlns:p14="http://schemas.microsoft.com/office/powerpoint/2010/main" val="265956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Катание на волне на специальных лёгких досках – это </a:t>
            </a:r>
            <a:r>
              <a:rPr lang="ru-RU" b="1" i="1" dirty="0"/>
              <a:t>серфинг</a:t>
            </a:r>
            <a:r>
              <a:rPr lang="ru-RU" dirty="0"/>
              <a:t>. Катание на доске под парусом –</a:t>
            </a:r>
            <a:r>
              <a:rPr lang="ru-RU" b="1" i="1" dirty="0"/>
              <a:t> виндсерфинг</a:t>
            </a:r>
            <a:r>
              <a:rPr lang="ru-RU" dirty="0"/>
              <a:t>, катание без доски – </a:t>
            </a:r>
            <a:r>
              <a:rPr lang="ru-RU" b="1" i="1" dirty="0" err="1"/>
              <a:t>бодисерфинг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Регата — крупное соревнование по парусному или гребному спорту, которая включает в себя серию гонок для судов.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Серфинг, виндсерфинг, </a:t>
            </a:r>
            <a:r>
              <a:rPr lang="ru-RU" dirty="0" err="1" smtClean="0"/>
              <a:t>бодисерфинг</a:t>
            </a:r>
            <a:endParaRPr lang="ru-RU" dirty="0"/>
          </a:p>
        </p:txBody>
      </p:sp>
      <p:pic>
        <p:nvPicPr>
          <p:cNvPr id="1026" name="Picture 2" descr="Водные виды спорта спис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01315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52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/>
              <a:t>Гребля на байдарках и каноэ –</a:t>
            </a:r>
            <a:r>
              <a:rPr lang="ru-RU" sz="2000" dirty="0"/>
              <a:t> гребной вид спорта на лодках типа байдарки и каноэ.</a:t>
            </a:r>
          </a:p>
          <a:p>
            <a:r>
              <a:rPr lang="ru-RU" sz="2000" b="1" i="1" dirty="0"/>
              <a:t>Гребной слалом</a:t>
            </a:r>
            <a:r>
              <a:rPr lang="ru-RU" sz="2000" i="1" dirty="0"/>
              <a:t> </a:t>
            </a:r>
            <a:r>
              <a:rPr lang="ru-RU" sz="2000" dirty="0"/>
              <a:t>— гребля на байдарках и каноэ, преодоление на скорость размеченной воротами дистанции, например, участка порожистой реки или искусственной трассы.</a:t>
            </a:r>
          </a:p>
          <a:p>
            <a:r>
              <a:rPr lang="ru-RU" sz="2000" b="1" i="1" dirty="0"/>
              <a:t>Академическая гребля </a:t>
            </a:r>
            <a:r>
              <a:rPr lang="ru-RU" sz="2000" dirty="0"/>
              <a:t>- спортсмены сидят в лодках спиной вперед и гребут веслами.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Олимпийские водные виды спорта</a:t>
            </a:r>
            <a:br>
              <a:rPr lang="ru-RU" b="1" dirty="0"/>
            </a:br>
            <a:endParaRPr lang="ru-RU" dirty="0"/>
          </a:p>
        </p:txBody>
      </p:sp>
      <p:pic>
        <p:nvPicPr>
          <p:cNvPr id="2052" name="Picture 4" descr="http://1ul.ru/upload/file/publication/AKADEMICHESKAYA_GREBLYA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97152"/>
            <a:ext cx="3553108" cy="180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9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/>
              <a:t>Парусный спорт</a:t>
            </a:r>
            <a:r>
              <a:rPr lang="ru-RU" sz="2000" dirty="0"/>
              <a:t>– спортсмены используют снаряжения, лодки, суда или сани, приводимые в движение ветром в парусах.</a:t>
            </a:r>
          </a:p>
          <a:p>
            <a:r>
              <a:rPr lang="ru-RU" sz="2000" b="1" i="1" dirty="0"/>
              <a:t>Водные лыжи</a:t>
            </a:r>
            <a:r>
              <a:rPr lang="ru-RU" sz="2000" dirty="0"/>
              <a:t>– передвижение по воде на специальных лыжах.</a:t>
            </a:r>
          </a:p>
          <a:p>
            <a:r>
              <a:rPr lang="ru-RU" sz="2000" b="1" i="1" dirty="0"/>
              <a:t>Прыжки в воду с трамплина или вышки</a:t>
            </a:r>
            <a:r>
              <a:rPr lang="ru-RU" sz="2000" dirty="0"/>
              <a:t>. Судьи оценивают выполнение акробатических элементов в полете и чистоту входа в воду.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Парусный спорт, водные лыжи, прыжки в воду</a:t>
            </a:r>
            <a:endParaRPr lang="ru-RU" dirty="0"/>
          </a:p>
        </p:txBody>
      </p:sp>
      <p:pic>
        <p:nvPicPr>
          <p:cNvPr id="3074" name="Picture 2" descr="http://katyaburg.ru/sites/default/files/pictures/sport/vodnye_lygi_kartinki_foto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97152"/>
            <a:ext cx="2733997" cy="182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/>
              <a:t>Плавание </a:t>
            </a:r>
            <a:r>
              <a:rPr lang="ru-RU" sz="2000" dirty="0"/>
              <a:t>– преодоление вплавь на скорость различных дистанций.</a:t>
            </a:r>
          </a:p>
          <a:p>
            <a:r>
              <a:rPr lang="ru-RU" sz="2000" b="1" i="1" dirty="0"/>
              <a:t>Синхронное плавание </a:t>
            </a:r>
            <a:r>
              <a:rPr lang="ru-RU" sz="2000" dirty="0"/>
              <a:t>— выполнение в воде различных фигур под музыку.</a:t>
            </a:r>
          </a:p>
          <a:p>
            <a:r>
              <a:rPr lang="ru-RU" sz="2000" b="1" i="1" dirty="0"/>
              <a:t>Водное поло</a:t>
            </a:r>
            <a:r>
              <a:rPr lang="ru-RU" sz="2000" i="1" dirty="0"/>
              <a:t> </a:t>
            </a:r>
            <a:r>
              <a:rPr lang="ru-RU" sz="2000" dirty="0"/>
              <a:t>— командный вид спорта, игра с мячом и воротами. Проходит в бассейне.</a:t>
            </a:r>
          </a:p>
          <a:p>
            <a:r>
              <a:rPr lang="ru-RU" sz="2000" b="1" i="1" dirty="0"/>
              <a:t>Триатлон </a:t>
            </a:r>
            <a:r>
              <a:rPr lang="ru-RU" sz="2000" dirty="0"/>
              <a:t>— вид спорта, состоящий из трех видов соревнований плавание, велогонка, бег по шоссе.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Плавание, синхронное плавание, водное поло, триатлон</a:t>
            </a:r>
            <a:endParaRPr lang="ru-RU" dirty="0"/>
          </a:p>
        </p:txBody>
      </p:sp>
      <p:pic>
        <p:nvPicPr>
          <p:cNvPr id="4098" name="Picture 2" descr="http://www.2do2go.ru/uploads/full/457e7c851d9a60ba6a23e4207ddaa25d_w960_h20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373216"/>
            <a:ext cx="2046836" cy="136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8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Водно-моторный спорт</a:t>
            </a:r>
            <a:r>
              <a:rPr lang="ru-RU" dirty="0"/>
              <a:t> — технический вид спорта, включающий скоростные соревнования на моторных судах по воде.</a:t>
            </a:r>
          </a:p>
          <a:p>
            <a:r>
              <a:rPr lang="ru-RU" dirty="0"/>
              <a:t>Классы: </a:t>
            </a:r>
            <a:r>
              <a:rPr lang="ru-RU" b="1" dirty="0"/>
              <a:t>Формула-1 — класс гоночных судов</a:t>
            </a:r>
            <a:r>
              <a:rPr lang="ru-RU" dirty="0"/>
              <a:t>, а так же название чемпионата мира по соревнованию на водно-моторной технике в этом классе. С прошлого года один из этапов по Формуле-1 проводится в России, Татарстане, Казани.</a:t>
            </a:r>
          </a:p>
          <a:p>
            <a:r>
              <a:rPr lang="ru-RU" b="1" dirty="0" err="1"/>
              <a:t>Аквабайк</a:t>
            </a:r>
            <a:r>
              <a:rPr lang="ru-RU" dirty="0"/>
              <a:t> – это гонки на гидроциклах, разновидность водно-моторного спорта. Так же проводятся чемпионаты мира, Европы, России, региональные и местные для различных классах классических спортивных судов.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Технические виды спорта на воде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04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Судомодельный спорт</a:t>
            </a:r>
            <a:r>
              <a:rPr lang="ru-RU" dirty="0"/>
              <a:t> — технический вид спорта на воде, включающий проектирование и постройку моделей кораблей и судов для спортивных соревнований.</a:t>
            </a:r>
          </a:p>
          <a:p>
            <a:r>
              <a:rPr lang="ru-RU" dirty="0"/>
              <a:t>Различаются </a:t>
            </a:r>
            <a:r>
              <a:rPr lang="ru-RU" b="1" dirty="0"/>
              <a:t>стендовые соревнования</a:t>
            </a:r>
            <a:r>
              <a:rPr lang="ru-RU" dirty="0"/>
              <a:t> — конкурсы настольных и действующих моделей — самоходных моделей надводных судов и кораблей, подводных лодок; скоростных кордовых моделей произвольной конструкции, гонки моделей парусных радиоуправляемых яхт.</a:t>
            </a:r>
          </a:p>
          <a:p>
            <a:r>
              <a:rPr lang="ru-RU" dirty="0"/>
              <a:t>Непередаваемо красиво выглядят </a:t>
            </a:r>
            <a:r>
              <a:rPr lang="ru-RU" b="1" dirty="0"/>
              <a:t>соревнования парусных радиоуправляемых яхт</a:t>
            </a:r>
            <a:r>
              <a:rPr lang="ru-RU" dirty="0"/>
              <a:t>.</a:t>
            </a:r>
          </a:p>
          <a:p>
            <a:r>
              <a:rPr lang="ru-RU" dirty="0"/>
              <a:t>Водно-моторный спорт уже включен в олимпийскую семью.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Судомодельный спорт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80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337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Водные виды спорта </vt:lpstr>
      <vt:lpstr>Виды и отличительные черты спорта на воде</vt:lpstr>
      <vt:lpstr>Подводное плавание</vt:lpstr>
      <vt:lpstr>Серфинг, виндсерфинг, бодисерфинг</vt:lpstr>
      <vt:lpstr>Олимпийские водные виды спорта </vt:lpstr>
      <vt:lpstr>Парусный спорт, водные лыжи, прыжки в воду</vt:lpstr>
      <vt:lpstr>Плавание, синхронное плавание, водное поло, триатлон</vt:lpstr>
      <vt:lpstr>Технические виды спорта на воде </vt:lpstr>
      <vt:lpstr>Судомодельный спорт</vt:lpstr>
      <vt:lpstr>Презентация PowerPoint</vt:lpstr>
      <vt:lpstr>История водных видов спорта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виды спорта (краткое описание)</dc:title>
  <dc:creator>User</dc:creator>
  <cp:lastModifiedBy>Виктор Ляшук</cp:lastModifiedBy>
  <cp:revision>4</cp:revision>
  <dcterms:created xsi:type="dcterms:W3CDTF">2015-12-08T12:51:50Z</dcterms:created>
  <dcterms:modified xsi:type="dcterms:W3CDTF">2015-12-20T10:58:52Z</dcterms:modified>
</cp:coreProperties>
</file>