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6" r:id="rId4"/>
    <p:sldId id="265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00FE-92A6-4EEA-B0D2-4C9EA5C568C5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17352-580E-4EA7-8B48-11D250D2A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818658"/>
          </a:xfrm>
        </p:spPr>
        <p:txBody>
          <a:bodyPr>
            <a:prstTxWarp prst="textCurveDown">
              <a:avLst/>
            </a:prstTxWarp>
            <a:normAutofit/>
          </a:bodyPr>
          <a:lstStyle/>
          <a:p>
            <a:r>
              <a:rPr lang="ru-RU" sz="8800" b="1" cap="all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Урок технологии</a:t>
            </a:r>
            <a:endParaRPr lang="ru-RU" sz="8800" b="1" cap="all" dirty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ocs.google.com/viewer?url=http%3A%2F%2Fnsportal.ru%2Fsites%2Fdefault%2Ffiles%2F2011%2F11%2F1_1.ppt&amp;docid=916639cf4412a5b75a1848bd2f2b7da2&amp;a=bi&amp;pagenumber=5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ocs.google.com/viewer?url=http%3A%2F%2Fnsportal.ru%2Fsites%2Fdefault%2Ffiles%2F2011%2F11%2F1_1.ppt&amp;docid=916639cf4412a5b75a1848bd2f2b7da2&amp;a=bi&amp;pagenumber=6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ocs.google.com/viewer?url=http%3A%2F%2Fnsportal.ru%2Fsites%2Fdefault%2Ffiles%2F2011%2F11%2F1_1.ppt&amp;docid=916639cf4412a5b75a1848bd2f2b7da2&amp;a=bi&amp;pagenumber=7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ocs.google.com/viewer?url=http%3A%2F%2Fnsportal.ru%2Fsites%2Fdefault%2Ffiles%2F2011%2F11%2F1_1.ppt&amp;docid=916639cf4412a5b75a1848bd2f2b7da2&amp;a=bi&amp;pagenumber=8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ocs.google.com/viewer?url=http%3A%2F%2Fnsportal.ru%2Fsites%2Fdefault%2Ffiles%2F2011%2F11%2F1_1.ppt&amp;docid=916639cf4412a5b75a1848bd2f2b7da2&amp;a=bi&amp;pagenumber=9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70C0"/>
                </a:solidFill>
              </a:rPr>
              <a:t>Детали приклеиваются на открытку.</a:t>
            </a:r>
            <a:endParaRPr lang="ru-RU" sz="8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ru-RU" sz="7200" b="1" dirty="0" smtClean="0">
                <a:solidFill>
                  <a:srgbClr val="0070C0"/>
                </a:solidFill>
              </a:rPr>
              <a:t>Уборка рабочего места</a:t>
            </a:r>
            <a:endParaRPr lang="ru-RU" sz="7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ocs.google.com/viewer?url=http%3A%2F%2Fnsportal.ru%2Fsites%2Fdefault%2Ffiles%2F2011%2F11%2F1_1.ppt&amp;docid=916639cf4412a5b75a1848bd2f2b7da2&amp;a=bi&amp;pagenumber=1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docs.google.com/viewer?url=http%3A%2F%2Fnsportal.ru%2Fsites%2Fdefault%2Ffiles%2F2011%2F11%2F1_1.ppt&amp;docid=916639cf4412a5b75a1848bd2f2b7da2&amp;a=bi&amp;pagenumber=1&amp;w=52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docs.google.com/viewer?url=http%3A%2F%2Fnsportal.ru%2Fsites%2Fdefault%2Ffiles%2F2011%2F11%2F1_1.ppt&amp;docid=916639cf4412a5b75a1848bd2f2b7da2&amp;a=bi&amp;pagenumber=2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611560" y="723673"/>
            <a:ext cx="79928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4400" b="1" i="1" u="none" strike="noStrike" spc="300" normalizeH="0" baseline="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ea typeface="Times New Roman" pitchFamily="18" charset="0"/>
                <a:cs typeface="Arial" pitchFamily="34" charset="0"/>
              </a:rPr>
              <a:t>Правила рабочего человека.</a:t>
            </a:r>
            <a:endParaRPr kumimoji="0" lang="ru-RU" sz="4400" b="1" i="1" u="none" strike="noStrike" spc="300" normalizeH="0" baseline="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Содержи в чистоте  и  порядке рабочее место.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Выполняй работу внимательно, всегда думай, как сделать лучше.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Береги инструменты и материалы.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all" normalizeH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Заканчивая работу, убери своё рабочее место быстро и аккуратно.</a:t>
            </a:r>
            <a:endParaRPr kumimoji="0" lang="ru-RU" sz="3200" b="1" i="0" u="none" strike="noStrike" cap="all" normalizeH="0" baseline="0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466725" y="333375"/>
            <a:ext cx="8839200" cy="1327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Что нужно делать во время</a:t>
            </a:r>
          </a:p>
          <a:p>
            <a:pPr algn="ctr"/>
            <a:r>
              <a:rPr lang="ru-RU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работы с ножницами</a:t>
            </a:r>
          </a:p>
        </p:txBody>
      </p:sp>
      <p:pic>
        <p:nvPicPr>
          <p:cNvPr id="11267" name="Picture 3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644900"/>
            <a:ext cx="5257800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 rot="428312">
            <a:off x="636588" y="1412875"/>
            <a:ext cx="8507412" cy="20653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endParaRPr lang="ru-RU" sz="1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292080" y="1746098"/>
            <a:ext cx="38519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Не держи ножницы концами вверх.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79512" y="1806074"/>
            <a:ext cx="37444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Передавай ножницы кольцами вперёд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59 из 4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392488" cy="6408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259632" y="1268760"/>
            <a:ext cx="2664296" cy="396044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>
            <a:off x="1187624" y="1268760"/>
            <a:ext cx="2808312" cy="41044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76056" y="476672"/>
            <a:ext cx="38884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  оставляй ножницы  в открытом  виде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04 из 4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752528" cy="630932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076056" y="260648"/>
            <a:ext cx="4067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4800" b="1" i="0" u="none" strike="noStrike" cap="all" normalizeH="0" baseline="0" dirty="0" smtClean="0">
                <a:ln w="900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ea typeface="Times New Roman" pitchFamily="18" charset="0"/>
                <a:cs typeface="Arial" pitchFamily="34" charset="0"/>
              </a:rPr>
              <a:t>Следи за движением лезвий во время резания </a:t>
            </a:r>
            <a:endParaRPr kumimoji="0" lang="ru-RU" sz="6600" b="1" i="0" u="none" strike="noStrike" cap="all" normalizeH="0" baseline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608695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в лес пошел,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гриб нашел,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гриб почистил,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гриб пожарил,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Этот пальчик всё-всё съел </a:t>
            </a:r>
            <a:endParaRPr kumimoji="0" lang="ru-RU" sz="3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normalizeH="0" baseline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Times New Roman" pitchFamily="18" charset="0"/>
                <a:cs typeface="Arial" pitchFamily="34" charset="0"/>
              </a:rPr>
              <a:t>И немного потолстел.</a:t>
            </a:r>
            <a:endParaRPr kumimoji="0" lang="ru-RU" sz="7200" b="1" i="0" u="none" strike="noStrike" normalizeH="0" baseline="0" dirty="0" smtClean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ocs.google.com/viewer?url=http%3A%2F%2Fnsportal.ru%2Fsites%2Fdefault%2Ffiles%2F2011%2F11%2F1_1.ppt&amp;docid=916639cf4412a5b75a1848bd2f2b7da2&amp;a=bi&amp;pagenumber=4&amp;w=5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Урок технологии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Детали приклеиваются на открытку.</vt:lpstr>
      <vt:lpstr>Уборка рабочего места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</cp:revision>
  <dcterms:created xsi:type="dcterms:W3CDTF">2013-02-01T09:17:53Z</dcterms:created>
  <dcterms:modified xsi:type="dcterms:W3CDTF">2013-02-08T12:29:28Z</dcterms:modified>
</cp:coreProperties>
</file>