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1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9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1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6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5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3C61-5651-41CC-9DD3-50846DBA638F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80AE-1329-47D2-8F2B-D640DB982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 кружка «Флористика»</a:t>
            </a:r>
            <a:br>
              <a:rPr lang="ru-RU" dirty="0" smtClean="0"/>
            </a:br>
            <a:r>
              <a:rPr lang="ru-RU" dirty="0" smtClean="0"/>
              <a:t>Тема «Новогодний подсвечник»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4229"/>
            <a:ext cx="3950891" cy="302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ru-RU" dirty="0" smtClean="0"/>
              <a:t> Нам необходимо</a:t>
            </a:r>
            <a:r>
              <a:rPr lang="ru-RU" dirty="0"/>
              <a:t>: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863519"/>
            <a:ext cx="2862595" cy="239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84" y="4743810"/>
            <a:ext cx="1534955" cy="14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30" y="1878360"/>
            <a:ext cx="2376264" cy="238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00953"/>
            <a:ext cx="2736304" cy="209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1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Изготовление мини-подарков.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1- этап.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2-этап.</a:t>
            </a:r>
            <a:endParaRPr lang="ru-RU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3665"/>
            <a:ext cx="4145953" cy="27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73665"/>
            <a:ext cx="2592288" cy="335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78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Оклеиваем мини-подарки </a:t>
            </a:r>
            <a:r>
              <a:rPr lang="ru-RU" dirty="0" err="1" smtClean="0"/>
              <a:t>самоклейкой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60478" y="1349653"/>
            <a:ext cx="1631001" cy="56415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1-этап.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783543" y="1317265"/>
            <a:ext cx="2118730" cy="61768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2-этап.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913808"/>
            <a:ext cx="2321238" cy="23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38" y="1918535"/>
            <a:ext cx="1855084" cy="24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48" y="2060848"/>
            <a:ext cx="216225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34" y="4875739"/>
            <a:ext cx="1631001" cy="16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84" y="5039938"/>
            <a:ext cx="2232248" cy="16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16216" y="1350171"/>
            <a:ext cx="1386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</a:rPr>
              <a:t>3-этап</a:t>
            </a:r>
            <a:r>
              <a:rPr lang="ru-RU" sz="32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2477" y="4285999"/>
            <a:ext cx="1386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</a:rPr>
              <a:t>4-этап</a:t>
            </a:r>
            <a:r>
              <a:rPr lang="ru-RU" sz="32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9545" y="4349566"/>
            <a:ext cx="1386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</a:rPr>
              <a:t>5-этап</a:t>
            </a:r>
            <a:r>
              <a:rPr lang="ru-RU" sz="32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23" y="4781065"/>
            <a:ext cx="2130444" cy="185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719782" y="4187921"/>
            <a:ext cx="1386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</a:rPr>
              <a:t>6-этап</a:t>
            </a:r>
            <a:r>
              <a:rPr lang="ru-RU" sz="32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31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</a:t>
            </a:r>
            <a:br>
              <a:rPr lang="ru-RU" dirty="0" smtClean="0"/>
            </a:br>
            <a:r>
              <a:rPr lang="ru-RU" dirty="0" smtClean="0"/>
              <a:t>мини-подарка лентой.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31626" y="1628800"/>
            <a:ext cx="1941612" cy="402059"/>
          </a:xfrm>
        </p:spPr>
        <p:txBody>
          <a:bodyPr>
            <a:noAutofit/>
          </a:bodyPr>
          <a:lstStyle/>
          <a:p>
            <a:r>
              <a:rPr lang="ru-RU" sz="3600" dirty="0" smtClean="0"/>
              <a:t>1-этап.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19101" y="1586781"/>
            <a:ext cx="2242592" cy="546075"/>
          </a:xfrm>
        </p:spPr>
        <p:txBody>
          <a:bodyPr>
            <a:noAutofit/>
          </a:bodyPr>
          <a:lstStyle/>
          <a:p>
            <a:r>
              <a:rPr lang="ru-RU" sz="3600" dirty="0" smtClean="0"/>
              <a:t>2-этап.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81064"/>
            <a:ext cx="251764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01133"/>
            <a:ext cx="2524654" cy="186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9" y="4539079"/>
            <a:ext cx="2191474" cy="190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9840" y="3812038"/>
            <a:ext cx="153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solidFill>
                  <a:prstClr val="black"/>
                </a:solidFill>
              </a:rPr>
              <a:t>3-этап</a:t>
            </a:r>
            <a:r>
              <a:rPr lang="ru-RU" sz="36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59" y="4653136"/>
            <a:ext cx="29273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68804" y="3967279"/>
            <a:ext cx="153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solidFill>
                  <a:prstClr val="black"/>
                </a:solidFill>
              </a:rPr>
              <a:t>4-этап</a:t>
            </a:r>
            <a:r>
              <a:rPr lang="ru-RU" sz="36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84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Все детали приклеиваем на основу, используя  клей «титан»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1666528" cy="639762"/>
          </a:xfrm>
        </p:spPr>
        <p:txBody>
          <a:bodyPr>
            <a:noAutofit/>
          </a:bodyPr>
          <a:lstStyle/>
          <a:p>
            <a:r>
              <a:rPr lang="ru-RU" sz="3600" dirty="0" smtClean="0"/>
              <a:t>1-этап.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988840"/>
            <a:ext cx="2088231" cy="639762"/>
          </a:xfrm>
        </p:spPr>
        <p:txBody>
          <a:bodyPr>
            <a:noAutofit/>
          </a:bodyPr>
          <a:lstStyle/>
          <a:p>
            <a:r>
              <a:rPr lang="ru-RU" sz="3600" dirty="0" smtClean="0"/>
              <a:t>2-этап.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84959"/>
            <a:ext cx="3021732" cy="26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4353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14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863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мини-подарок можно приклеить макаронное изделие в виде бантика и раскрасить его. </a:t>
            </a:r>
            <a:endParaRPr lang="ru-RU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3692702" cy="290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14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503040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сосновые шишки можно нанести </a:t>
            </a:r>
            <a:r>
              <a:rPr lang="ru-RU" dirty="0" smtClean="0"/>
              <a:t>немного белой гуаши.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15" y="2852936"/>
            <a:ext cx="5029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98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«Новогодний подсвечник»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3204" y="450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 наступающим </a:t>
            </a:r>
          </a:p>
          <a:p>
            <a:r>
              <a:rPr lang="ru-RU" dirty="0" smtClean="0"/>
              <a:t>Новым годом!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888432" cy="29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565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90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Занятие кружка «Флористика» Тема «Новогодний подсвечник» </vt:lpstr>
      <vt:lpstr> Нам необходимо:</vt:lpstr>
      <vt:lpstr> Изготовление мини-подарков.</vt:lpstr>
      <vt:lpstr> Оклеиваем мини-подарки самоклейкой. </vt:lpstr>
      <vt:lpstr>Оформление  мини-подарка лентой.</vt:lpstr>
      <vt:lpstr>Все детали приклеиваем на основу, используя  клей «титан»</vt:lpstr>
      <vt:lpstr>На мини-подарок можно приклеить макаронное изделие в виде бантика и раскрасить его. </vt:lpstr>
      <vt:lpstr>На сосновые шишки можно нанести немного белой гуаши.</vt:lpstr>
      <vt:lpstr>«Новогодний подсвечник»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кружка «Сувенир» тема «Новогодний подсвечник»</dc:title>
  <dc:creator>Владелец</dc:creator>
  <cp:lastModifiedBy>Владелец</cp:lastModifiedBy>
  <cp:revision>17</cp:revision>
  <dcterms:created xsi:type="dcterms:W3CDTF">2015-11-30T08:16:31Z</dcterms:created>
  <dcterms:modified xsi:type="dcterms:W3CDTF">2015-12-14T12:53:31Z</dcterms:modified>
</cp:coreProperties>
</file>