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57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5C792-EF27-433D-AF93-6EE265D0DD28}" type="datetimeFigureOut">
              <a:rPr lang="ru-RU"/>
              <a:pPr>
                <a:defRPr/>
              </a:pPr>
              <a:t>16.12.2015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D4617-B5E6-4A5C-B77C-D3880687BF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B499D0-710C-4866-AD4E-660736FF6EEB}" type="datetimeFigureOut">
              <a:rPr lang="ru-RU"/>
              <a:pPr>
                <a:defRPr/>
              </a:pPr>
              <a:t>16.12.2015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43955-7124-48BE-A375-AC24FDCC6B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0E66C-529B-4B3E-A323-F2680264834F}" type="datetimeFigureOut">
              <a:rPr lang="ru-RU"/>
              <a:pPr>
                <a:defRPr/>
              </a:pPr>
              <a:t>16.12.2015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0E2AB6-836F-407C-9BC5-BDFBBDFF9F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41726-0D20-43BA-BAAE-59D95173568D}" type="datetimeFigureOut">
              <a:rPr lang="ru-RU"/>
              <a:pPr>
                <a:defRPr/>
              </a:pPr>
              <a:t>16.12.2015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4F4EBC-B0DB-42FF-9786-E2C868DAD9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5B9E1-1AC6-4051-ACE2-78EC5A7694BF}" type="datetimeFigureOut">
              <a:rPr lang="ru-RU"/>
              <a:pPr>
                <a:defRPr/>
              </a:pPr>
              <a:t>16.12.2015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DDAF9-8E4D-4E6E-BE33-9EE697ADA0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A8038-C9B3-4DA0-9E74-5EF031A3F4BA}" type="datetimeFigureOut">
              <a:rPr lang="ru-RU"/>
              <a:pPr>
                <a:defRPr/>
              </a:pPr>
              <a:t>16.12.2015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084F8E-D1AF-4AA8-B7C5-74762B59C9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657AE-F1B6-4CA4-B892-60B0D704E9E4}" type="datetimeFigureOut">
              <a:rPr lang="ru-RU"/>
              <a:pPr>
                <a:defRPr/>
              </a:pPr>
              <a:t>16.12.2015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D28D6-4F0C-4271-80FD-F8D50FBDE7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8C1EB2-D064-4160-BFF3-D5B82E419FF8}" type="datetimeFigureOut">
              <a:rPr lang="ru-RU"/>
              <a:pPr>
                <a:defRPr/>
              </a:pPr>
              <a:t>16.12.2015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68E98-DC80-4F60-8DFF-BC8BCBC54C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62ADA-B6CB-4A8A-8989-4BA523A414D6}" type="datetimeFigureOut">
              <a:rPr lang="ru-RU"/>
              <a:pPr>
                <a:defRPr/>
              </a:pPr>
              <a:t>16.12.2015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69362E-FBFD-474B-9D77-47A0134DA2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77229-6E4E-469D-8696-F2A3C7448AED}" type="datetimeFigureOut">
              <a:rPr lang="ru-RU"/>
              <a:pPr>
                <a:defRPr/>
              </a:pPr>
              <a:t>16.12.2015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F64A9B-C9A2-4628-B939-1F68A992E4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982FB-EA9D-4699-8D26-F3C59F6FDF6E}" type="datetimeFigureOut">
              <a:rPr lang="ru-RU"/>
              <a:pPr>
                <a:defRPr/>
              </a:pPr>
              <a:t>16.12.2015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C39DAD-1259-4373-BA6C-049BE50796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7BA7189-2A00-46E4-AED1-D03DCBD3754D}" type="datetimeFigureOut">
              <a:rPr lang="ru-RU"/>
              <a:pPr>
                <a:defRPr/>
              </a:pPr>
              <a:t>16.12.2015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119E28E-CC65-496A-8DB4-22BBE405EB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>
          <a:xfrm>
            <a:off x="684213" y="1125538"/>
            <a:ext cx="7772400" cy="790575"/>
          </a:xfrm>
        </p:spPr>
        <p:txBody>
          <a:bodyPr/>
          <a:lstStyle/>
          <a:p>
            <a:r>
              <a:rPr lang="ru-RU" sz="8000" smtClean="0"/>
              <a:t>Декупаж</a:t>
            </a:r>
            <a:br>
              <a:rPr lang="ru-RU" sz="8000" smtClean="0"/>
            </a:br>
            <a:r>
              <a:rPr lang="ru-RU" sz="4000" smtClean="0"/>
              <a:t>художественная техника.</a:t>
            </a:r>
          </a:p>
        </p:txBody>
      </p:sp>
      <p:pic>
        <p:nvPicPr>
          <p:cNvPr id="1331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2565400"/>
            <a:ext cx="3227388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97375" y="2581275"/>
            <a:ext cx="3816350" cy="319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smtClean="0"/>
              <a:t>Кладем салфетку вниз рисунком на файл и капаем немного водички.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8538" y="1916113"/>
            <a:ext cx="4686300" cy="414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Наносим клей ПВА на доску.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150" y="1412875"/>
            <a:ext cx="5397500" cy="500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>
          <a:xfrm>
            <a:off x="611188" y="188913"/>
            <a:ext cx="8229600" cy="3168650"/>
          </a:xfrm>
        </p:spPr>
        <p:txBody>
          <a:bodyPr/>
          <a:lstStyle/>
          <a:p>
            <a:pPr algn="l"/>
            <a:r>
              <a:rPr lang="ru-RU" sz="4000" smtClean="0"/>
              <a:t>Переворачиваем рисунок с файлом на  доску. Разглаживаем кисточкой рисунок от середины в стороны.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1638" y="2636838"/>
            <a:ext cx="2630487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009900"/>
          </a:xfrm>
        </p:spPr>
        <p:txBody>
          <a:bodyPr/>
          <a:lstStyle/>
          <a:p>
            <a:r>
              <a:rPr lang="ru-RU" sz="4000" smtClean="0"/>
              <a:t>Убираем файл.  Наносим клей ПВА на рисунок и разглаживаем все морщинки, пузырьки.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2852738"/>
            <a:ext cx="3567112" cy="339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35600" y="2881313"/>
            <a:ext cx="2346325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78100"/>
          </a:xfrm>
        </p:spPr>
        <p:txBody>
          <a:bodyPr/>
          <a:lstStyle/>
          <a:p>
            <a:r>
              <a:rPr lang="ru-RU" smtClean="0"/>
              <a:t>Берем белую и голубую гуашь. Губкой дорисовываем сюжет. 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16238" y="5732463"/>
            <a:ext cx="2232025" cy="79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08675" y="2276475"/>
            <a:ext cx="2647950" cy="438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19250" y="2349500"/>
            <a:ext cx="4030663" cy="319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Новогодний сувенир готов.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6100" y="1557338"/>
            <a:ext cx="2808288" cy="470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Прямоугольник 4"/>
          <p:cNvSpPr>
            <a:spLocks noChangeArrowheads="1"/>
          </p:cNvSpPr>
          <p:nvPr/>
        </p:nvSpPr>
        <p:spPr bwMode="auto">
          <a:xfrm>
            <a:off x="611188" y="908050"/>
            <a:ext cx="7993062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>
                <a:solidFill>
                  <a:srgbClr val="000000"/>
                </a:solidFill>
                <a:latin typeface="inherit"/>
                <a:cs typeface="Times New Roman" pitchFamily="18" charset="0"/>
              </a:rPr>
              <a:t>История возникновения этой техники относится к XII-XIII веку. </a:t>
            </a:r>
            <a:endParaRPr lang="ru-RU" sz="3600">
              <a:latin typeface="Calibri" pitchFamily="34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81088" y="2349500"/>
            <a:ext cx="3519487" cy="392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60925" y="2420938"/>
            <a:ext cx="3914775" cy="367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>
          <a:xfrm>
            <a:off x="611188" y="188913"/>
            <a:ext cx="8208962" cy="2087562"/>
          </a:xfrm>
        </p:spPr>
        <p:txBody>
          <a:bodyPr/>
          <a:lstStyle/>
          <a:p>
            <a:r>
              <a:rPr lang="ru-RU" smtClean="0">
                <a:latin typeface="inherit"/>
                <a:cs typeface="Times New Roman" pitchFamily="18" charset="0"/>
              </a:rPr>
              <a:t> </a:t>
            </a:r>
            <a:endParaRPr lang="ru-RU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611188" y="304800"/>
            <a:ext cx="8064500" cy="25288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>
                <a:solidFill>
                  <a:srgbClr val="000000"/>
                </a:solidFill>
                <a:latin typeface="Calibri" pitchFamily="34" charset="0"/>
              </a:rPr>
              <a:t>Что такое декупаж? </a:t>
            </a:r>
            <a:br>
              <a:rPr lang="ru-RU" sz="3200">
                <a:solidFill>
                  <a:srgbClr val="000000"/>
                </a:solidFill>
                <a:latin typeface="Calibri" pitchFamily="34" charset="0"/>
              </a:rPr>
            </a:br>
            <a:r>
              <a:rPr lang="ru-RU" sz="3200">
                <a:solidFill>
                  <a:srgbClr val="000000"/>
                </a:solidFill>
                <a:latin typeface="Calibri" pitchFamily="34" charset="0"/>
              </a:rPr>
              <a:t>Слово decoupage происходит от французского «вырезать». Это техника декорирования вещей с помощью вырезанных бумажных мотивов.</a:t>
            </a:r>
            <a:endParaRPr lang="ru-RU" sz="3200">
              <a:latin typeface="Calibri" pitchFamily="34" charset="0"/>
            </a:endParaRPr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2857500"/>
            <a:ext cx="3444875" cy="230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76650" y="4311650"/>
            <a:ext cx="2160588" cy="245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80063" y="2895600"/>
            <a:ext cx="3455987" cy="212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Мотивы для декупажа:</a:t>
            </a:r>
          </a:p>
        </p:txBody>
      </p:sp>
      <p:sp>
        <p:nvSpPr>
          <p:cNvPr id="16386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 smtClean="0"/>
              <a:t>Трехслойные салфетки;</a:t>
            </a:r>
          </a:p>
          <a:p>
            <a:pPr algn="ctr"/>
            <a:r>
              <a:rPr lang="ru-RU" dirty="0" smtClean="0"/>
              <a:t>Иллюстрации из журналов;</a:t>
            </a:r>
          </a:p>
          <a:p>
            <a:pPr algn="ctr"/>
            <a:r>
              <a:rPr lang="ru-RU" dirty="0" smtClean="0"/>
              <a:t>Оберточная бумага;</a:t>
            </a:r>
          </a:p>
          <a:p>
            <a:pPr algn="ctr"/>
            <a:r>
              <a:rPr lang="ru-RU" dirty="0" smtClean="0"/>
              <a:t>Этикетки;</a:t>
            </a:r>
          </a:p>
          <a:p>
            <a:pPr algn="ctr"/>
            <a:r>
              <a:rPr lang="ru-RU" dirty="0" smtClean="0"/>
              <a:t>Принтерные распечатки.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Материал-основа для декупажа:</a:t>
            </a:r>
          </a:p>
        </p:txBody>
      </p:sp>
      <p:sp>
        <p:nvSpPr>
          <p:cNvPr id="17410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Дерево</a:t>
            </a:r>
          </a:p>
          <a:p>
            <a:r>
              <a:rPr lang="ru-RU" smtClean="0"/>
              <a:t>Металл</a:t>
            </a:r>
          </a:p>
          <a:p>
            <a:r>
              <a:rPr lang="ru-RU" smtClean="0"/>
              <a:t>Стекло</a:t>
            </a:r>
          </a:p>
          <a:p>
            <a:r>
              <a:rPr lang="ru-RU" smtClean="0"/>
              <a:t>Картон</a:t>
            </a:r>
          </a:p>
          <a:p>
            <a:r>
              <a:rPr lang="ru-RU" smtClean="0"/>
              <a:t>Ткань</a:t>
            </a:r>
          </a:p>
          <a:p>
            <a:r>
              <a:rPr lang="ru-RU" smtClean="0"/>
              <a:t>Кожа</a:t>
            </a:r>
          </a:p>
          <a:p>
            <a:r>
              <a:rPr lang="ru-RU" smtClean="0"/>
              <a:t>Керамика.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465" y="1143147"/>
            <a:ext cx="1944216" cy="241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244" y="1143147"/>
            <a:ext cx="2012073" cy="176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5780" y="1143147"/>
            <a:ext cx="2010701" cy="1769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233970"/>
            <a:ext cx="1430419" cy="2048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0735" y="3660335"/>
            <a:ext cx="2088233" cy="1916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447" y="2904772"/>
            <a:ext cx="2209800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5157192"/>
            <a:ext cx="2267297" cy="1365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Новогодний сувенир.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35375" y="1628775"/>
            <a:ext cx="2620963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Нам необходимо: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1682750"/>
            <a:ext cx="5821363" cy="436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>
          <a:xfrm>
            <a:off x="539750" y="404813"/>
            <a:ext cx="8229600" cy="1143000"/>
          </a:xfrm>
        </p:spPr>
        <p:txBody>
          <a:bodyPr/>
          <a:lstStyle/>
          <a:p>
            <a:r>
              <a:rPr lang="ru-RU" smtClean="0"/>
              <a:t>Окрашиваем доску.</a:t>
            </a:r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19250" y="1916113"/>
            <a:ext cx="2705100" cy="3608387"/>
          </a:xfrm>
        </p:spPr>
      </p:pic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8263" y="1709738"/>
            <a:ext cx="2303462" cy="375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smtClean="0"/>
              <a:t>Обрываем из салфетки мотив и расслаиваем.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7313" y="1773238"/>
            <a:ext cx="3751262" cy="443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123</Words>
  <Application>Microsoft Office PowerPoint</Application>
  <PresentationFormat>Экран (4:3)</PresentationFormat>
  <Paragraphs>28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Декупаж художественная техника.</vt:lpstr>
      <vt:lpstr>Презентация PowerPoint</vt:lpstr>
      <vt:lpstr> </vt:lpstr>
      <vt:lpstr>Мотивы для декупажа:</vt:lpstr>
      <vt:lpstr>Материал-основа для декупажа:</vt:lpstr>
      <vt:lpstr>Новогодний сувенир.</vt:lpstr>
      <vt:lpstr>Нам необходимо:</vt:lpstr>
      <vt:lpstr>Окрашиваем доску.</vt:lpstr>
      <vt:lpstr>Обрываем из салфетки мотив и расслаиваем.</vt:lpstr>
      <vt:lpstr>Кладем салфетку вниз рисунком на файл и капаем немного водички.</vt:lpstr>
      <vt:lpstr>Наносим клей ПВА на доску.</vt:lpstr>
      <vt:lpstr>Переворачиваем рисунок с файлом на  доску. Разглаживаем кисточкой рисунок от середины в стороны.</vt:lpstr>
      <vt:lpstr>Убираем файл.  Наносим клей ПВА на рисунок и разглаживаем все морщинки, пузырьки.</vt:lpstr>
      <vt:lpstr>Берем белую и голубую гуашь. Губкой дорисовываем сюжет. </vt:lpstr>
      <vt:lpstr>Новогодний сувенир готов.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Декупаж.</dc:title>
  <dc:creator>Владелец</dc:creator>
  <cp:lastModifiedBy>Владелец</cp:lastModifiedBy>
  <cp:revision>16</cp:revision>
  <dcterms:created xsi:type="dcterms:W3CDTF">2015-12-14T13:59:07Z</dcterms:created>
  <dcterms:modified xsi:type="dcterms:W3CDTF">2015-12-16T19:48:37Z</dcterms:modified>
</cp:coreProperties>
</file>