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333333"/>
                </a:solidFill>
                <a:latin typeface="Times New Roman"/>
                <a:ea typeface="Times New Roman"/>
              </a:rPr>
              <a:t>Гильоширование</a:t>
            </a:r>
            <a:endParaRPr lang="ru-RU" sz="3200" dirty="0"/>
          </a:p>
        </p:txBody>
      </p:sp>
      <p:pic>
        <p:nvPicPr>
          <p:cNvPr id="1026" name="Picture 2" descr="C:\Users\ДДТ\Desktop\Павлова Социальная сеть\Программы\Программма Гильоширование\фото гильоширование\DSC0199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836712"/>
            <a:ext cx="6120680" cy="566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036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333333"/>
                </a:solidFill>
                <a:latin typeface="Times New Roman"/>
                <a:ea typeface="Times New Roman"/>
              </a:rPr>
              <a:t>Гильоширование</a:t>
            </a:r>
            <a:endParaRPr lang="ru-RU" sz="3200" dirty="0"/>
          </a:p>
        </p:txBody>
      </p:sp>
      <p:pic>
        <p:nvPicPr>
          <p:cNvPr id="2050" name="Picture 2" descr="C:\Users\ДДТ\Desktop\Павлова Социальная сеть\Программы\Программма Гильоширование\фото гильоширование\DSC0199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24743"/>
            <a:ext cx="7200800" cy="540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152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333333"/>
                </a:solidFill>
                <a:latin typeface="Times New Roman"/>
                <a:ea typeface="Times New Roman"/>
              </a:rPr>
              <a:t>Гильоширование</a:t>
            </a:r>
            <a:endParaRPr lang="ru-RU" sz="3200" dirty="0"/>
          </a:p>
        </p:txBody>
      </p:sp>
      <p:pic>
        <p:nvPicPr>
          <p:cNvPr id="3074" name="Picture 2" descr="C:\Users\ДДТ\Desktop\Павлова Социальная сеть\Программы\Программма Гильоширование\фото гильоширование\DSC0371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7200800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127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333333"/>
                </a:solidFill>
                <a:latin typeface="Times New Roman"/>
                <a:ea typeface="Times New Roman"/>
              </a:rPr>
              <a:t>Гильоширование</a:t>
            </a:r>
            <a:endParaRPr lang="ru-RU" sz="3200" dirty="0"/>
          </a:p>
        </p:txBody>
      </p:sp>
      <p:pic>
        <p:nvPicPr>
          <p:cNvPr id="4098" name="Picture 2" descr="C:\Users\ДДТ\Desktop\Павлова Социальная сеть\Программы\Программма Гильоширование\фото гильоширование\DSC0372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982860"/>
            <a:ext cx="5616624" cy="5664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5672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333333"/>
                </a:solidFill>
                <a:latin typeface="Times New Roman"/>
                <a:ea typeface="Times New Roman"/>
              </a:rPr>
              <a:t>Гильоширование</a:t>
            </a:r>
            <a:endParaRPr lang="ru-RU" sz="3200" dirty="0"/>
          </a:p>
        </p:txBody>
      </p:sp>
      <p:pic>
        <p:nvPicPr>
          <p:cNvPr id="5122" name="Picture 2" descr="C:\Users\ДДТ\Desktop\Павлова Социальная сеть\Программы\Программма Гильоширование\фото гильоширование\DSC0372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6795599" cy="509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127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333333"/>
                </a:solidFill>
                <a:latin typeface="Times New Roman"/>
                <a:ea typeface="Times New Roman"/>
              </a:rPr>
              <a:t>Гильоширование</a:t>
            </a:r>
            <a:endParaRPr lang="ru-RU" sz="3200" dirty="0"/>
          </a:p>
        </p:txBody>
      </p:sp>
      <p:pic>
        <p:nvPicPr>
          <p:cNvPr id="6146" name="Picture 2" descr="C:\Users\ДДТ\Desktop\Павлова Социальная сеть\Программы\Программма Гильоширование\фото гильоширование\DSC0372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761" y="1196752"/>
            <a:ext cx="7227647" cy="5420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4575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Гильоширование</vt:lpstr>
      <vt:lpstr>Гильоширование</vt:lpstr>
      <vt:lpstr>Гильоширование</vt:lpstr>
      <vt:lpstr>Гильоширование</vt:lpstr>
      <vt:lpstr>Гильоширование</vt:lpstr>
      <vt:lpstr>Гильоширование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ДДТ</dc:creator>
  <cp:lastModifiedBy>ДДТ</cp:lastModifiedBy>
  <cp:revision>3</cp:revision>
  <dcterms:created xsi:type="dcterms:W3CDTF">2015-12-21T10:45:20Z</dcterms:created>
  <dcterms:modified xsi:type="dcterms:W3CDTF">2015-12-21T11:00:19Z</dcterms:modified>
</cp:coreProperties>
</file>