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Тест по окружающему миру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«Какие бывают растения»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 класс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Составила: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</a:t>
            </a:r>
            <a:r>
              <a:rPr lang="ru-RU" b="1" dirty="0" smtClean="0">
                <a:solidFill>
                  <a:schemeClr val="tx1"/>
                </a:solidFill>
              </a:rPr>
              <a:t>читель начальных классов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Стахнева</a:t>
            </a:r>
            <a:r>
              <a:rPr lang="ru-RU" b="1" dirty="0" smtClean="0">
                <a:solidFill>
                  <a:schemeClr val="tx1"/>
                </a:solidFill>
              </a:rPr>
              <a:t> Наталья Анатольевна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" name="Рисунок 6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Каким </a:t>
            </a:r>
            <a:r>
              <a:rPr lang="ru-RU" b="1" dirty="0" smtClean="0"/>
              <a:t>растениям в лесу требуется больше всего света?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травы              кустарники         деревья</a:t>
            </a:r>
            <a:endParaRPr lang="ru-RU" b="1" dirty="0"/>
          </a:p>
        </p:txBody>
      </p:sp>
      <p:pic>
        <p:nvPicPr>
          <p:cNvPr id="8" name="Рисунок 7" descr="500_F_12444161_QQOzUPJXrh9xcybgHEVCWeMls0DLYa2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514600"/>
            <a:ext cx="2870200" cy="1917294"/>
          </a:xfrm>
          <a:prstGeom prst="rect">
            <a:avLst/>
          </a:prstGeom>
        </p:spPr>
      </p:pic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514600"/>
            <a:ext cx="2667000" cy="1809750"/>
          </a:xfrm>
          <a:prstGeom prst="rect">
            <a:avLst/>
          </a:prstGeom>
        </p:spPr>
      </p:pic>
      <p:pic>
        <p:nvPicPr>
          <p:cNvPr id="10" name="Рисунок 9" descr="article13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2514600"/>
            <a:ext cx="19812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Какое растение лишнее?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калина              сирень          тысячелистник</a:t>
            </a:r>
            <a:endParaRPr lang="ru-RU" b="1" dirty="0"/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3200"/>
            <a:ext cx="2419350" cy="1752600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743200"/>
            <a:ext cx="2266950" cy="1809750"/>
          </a:xfrm>
          <a:prstGeom prst="rect">
            <a:avLst/>
          </a:prstGeom>
        </p:spPr>
      </p:pic>
      <p:pic>
        <p:nvPicPr>
          <p:cNvPr id="7" name="Рисунок 6" descr="1_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743201"/>
            <a:ext cx="2514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Какое </a:t>
            </a:r>
            <a:r>
              <a:rPr lang="ru-RU" b="1" dirty="0" smtClean="0"/>
              <a:t>растение лишнее?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пион                  смородина          гладиолус</a:t>
            </a:r>
            <a:endParaRPr lang="ru-RU" b="1" dirty="0"/>
          </a:p>
        </p:txBody>
      </p:sp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67000"/>
            <a:ext cx="2838450" cy="1809750"/>
          </a:xfrm>
          <a:prstGeom prst="rect">
            <a:avLst/>
          </a:prstGeom>
        </p:spPr>
      </p:pic>
      <p:pic>
        <p:nvPicPr>
          <p:cNvPr id="7" name="Рисунок 6" descr="get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1752600"/>
            <a:ext cx="1857375" cy="2782241"/>
          </a:xfrm>
          <a:prstGeom prst="rect">
            <a:avLst/>
          </a:prstGeom>
        </p:spPr>
      </p:pic>
      <p:pic>
        <p:nvPicPr>
          <p:cNvPr id="8" name="Рисунок 7" descr="maxresdefaul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2667000"/>
            <a:ext cx="254000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Какое </a:t>
            </a:r>
            <a:r>
              <a:rPr lang="ru-RU" b="1" dirty="0" smtClean="0"/>
              <a:t>растение лишнее?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дуб                  ромашка              осина</a:t>
            </a:r>
            <a:endParaRPr lang="ru-RU" b="1" dirty="0"/>
          </a:p>
        </p:txBody>
      </p:sp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971800"/>
            <a:ext cx="2514600" cy="1571625"/>
          </a:xfrm>
          <a:prstGeom prst="rect">
            <a:avLst/>
          </a:prstGeom>
        </p:spPr>
      </p:pic>
      <p:pic>
        <p:nvPicPr>
          <p:cNvPr id="6" name="Рисунок 5" descr="58191974dbfa2467c1c2914db66c27a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048000"/>
            <a:ext cx="2438400" cy="1528053"/>
          </a:xfrm>
          <a:prstGeom prst="rect">
            <a:avLst/>
          </a:prstGeom>
        </p:spPr>
      </p:pic>
      <p:pic>
        <p:nvPicPr>
          <p:cNvPr id="7" name="Рисунок 6" descr="tree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3922" y="2971800"/>
            <a:ext cx="2426677" cy="1577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каким высказыванием ты согласишься?</a:t>
            </a:r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 каким высказыванием ты согласишься?</a:t>
            </a:r>
            <a:endParaRPr lang="ru-RU" b="1" dirty="0" smtClean="0"/>
          </a:p>
          <a:p>
            <a:r>
              <a:rPr lang="ru-RU" b="1" dirty="0" smtClean="0"/>
              <a:t>1. Надо сажать растения и ухаживать за ними.</a:t>
            </a:r>
          </a:p>
          <a:p>
            <a:r>
              <a:rPr lang="ru-RU" b="1" dirty="0" smtClean="0"/>
              <a:t>2. Надо собирать букеты полевых цветов.</a:t>
            </a:r>
          </a:p>
          <a:p>
            <a:r>
              <a:rPr lang="ru-RU" b="1" dirty="0" smtClean="0"/>
              <a:t>3. Надо сжигать в лесу сухие растения.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Детям надо было перечислить этажи (ярусы) леса, начиная с самого нижнего. Проверь их работы.</a:t>
            </a:r>
            <a:endParaRPr lang="ru-RU" b="1" dirty="0" smtClean="0"/>
          </a:p>
          <a:p>
            <a:r>
              <a:rPr lang="ru-RU" b="1" dirty="0" smtClean="0"/>
              <a:t>Коля расположил ярусы так: деревья, кустарники, травы.</a:t>
            </a:r>
          </a:p>
          <a:p>
            <a:r>
              <a:rPr lang="ru-RU" b="1" dirty="0" smtClean="0"/>
              <a:t>Лена расположила ярусы так: травы, кустарники, деревья.</a:t>
            </a:r>
          </a:p>
          <a:p>
            <a:r>
              <a:rPr lang="ru-RU" b="1" dirty="0" smtClean="0"/>
              <a:t>Серёжа расположил ярусы так: кустарники, травы, деревья.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2"/>
              </a:rPr>
              <a:t>http://pedsovet.su/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dirty="0" smtClean="0"/>
              <a:t>Автор шаблона: </a:t>
            </a:r>
            <a:br>
              <a:rPr lang="ru-RU" dirty="0" smtClean="0"/>
            </a:br>
            <a:r>
              <a:rPr lang="ru-RU" dirty="0" smtClean="0"/>
              <a:t>Андронова Анна Петровна,</a:t>
            </a:r>
            <a:br>
              <a:rPr lang="ru-RU" dirty="0" smtClean="0"/>
            </a:br>
            <a:r>
              <a:rPr lang="ru-RU" dirty="0" smtClean="0"/>
              <a:t> учитель технологии </a:t>
            </a:r>
            <a:br>
              <a:rPr lang="ru-RU" dirty="0" smtClean="0"/>
            </a:br>
            <a:r>
              <a:rPr lang="ru-RU" dirty="0" smtClean="0"/>
              <a:t>МОУ СОШ №2 г. Волжский Волгоградской обл.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066799"/>
          </a:xfrm>
        </p:spPr>
        <p:txBody>
          <a:bodyPr/>
          <a:lstStyle/>
          <a:p>
            <a:r>
              <a:rPr lang="ru-RU" dirty="0" smtClean="0"/>
              <a:t>Тест: «Какие бывают растения»</a:t>
            </a:r>
            <a:endParaRPr lang="ru-RU" dirty="0"/>
          </a:p>
        </p:txBody>
      </p:sp>
      <p:pic>
        <p:nvPicPr>
          <p:cNvPr id="6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696200" cy="4191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Весь растительный мир делится на: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1 группу растений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2 группы растений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3 группы растений</a:t>
            </a:r>
            <a:endParaRPr lang="ru-RU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Растения часть: 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   Живой природы</a:t>
            </a:r>
          </a:p>
          <a:p>
            <a:r>
              <a:rPr lang="ru-RU" b="1" dirty="0" smtClean="0"/>
              <a:t>   Неживой природы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/>
              <a:t>Самые </a:t>
            </a:r>
            <a:r>
              <a:rPr lang="ru-RU" b="1" dirty="0" smtClean="0"/>
              <a:t>маленькие растения. У них </a:t>
            </a:r>
            <a:r>
              <a:rPr lang="ru-RU" b="1" dirty="0" smtClean="0"/>
              <a:t>нежные тонкие </a:t>
            </a:r>
            <a:r>
              <a:rPr lang="ru-RU" b="1" dirty="0" smtClean="0"/>
              <a:t>стебли. Живут недолго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Кустарники</a:t>
            </a:r>
          </a:p>
          <a:p>
            <a:r>
              <a:rPr lang="ru-RU" b="1" dirty="0" smtClean="0">
                <a:latin typeface="Bookman Old Style" pitchFamily="18" charset="0"/>
              </a:rPr>
              <a:t>Травы </a:t>
            </a:r>
          </a:p>
          <a:p>
            <a:r>
              <a:rPr lang="ru-RU" b="1" dirty="0" smtClean="0">
                <a:latin typeface="Bookman Old Style" pitchFamily="18" charset="0"/>
              </a:rPr>
              <a:t>Деревья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 </a:t>
            </a:r>
            <a:r>
              <a:rPr lang="ru-RU" b="1" dirty="0" smtClean="0"/>
              <a:t>какой группе растений идёт речь: это самые большие растения. Они живут долго. У них есть ствол</a:t>
            </a:r>
            <a:r>
              <a:rPr lang="ru-RU" b="1" dirty="0" smtClean="0"/>
              <a:t>.</a:t>
            </a:r>
            <a:endParaRPr lang="ru-RU" b="1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Травы</a:t>
            </a:r>
          </a:p>
          <a:p>
            <a:r>
              <a:rPr lang="ru-RU" b="1" dirty="0" smtClean="0">
                <a:latin typeface="Bookman Old Style" pitchFamily="18" charset="0"/>
              </a:rPr>
              <a:t>Деревья</a:t>
            </a:r>
          </a:p>
          <a:p>
            <a:r>
              <a:rPr lang="ru-RU" b="1" dirty="0" smtClean="0">
                <a:latin typeface="Bookman Old Style" pitchFamily="18" charset="0"/>
              </a:rPr>
              <a:t>Кустарники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201136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 какой группе растений идёт речь: у них вместо ствола несколько стеблей</a:t>
            </a:r>
            <a:r>
              <a:rPr lang="ru-RU" b="1" dirty="0" smtClean="0"/>
              <a:t>.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b="1" dirty="0" smtClean="0">
                <a:latin typeface="Bookman Old Style" pitchFamily="18" charset="0"/>
              </a:rPr>
              <a:t>Деревья</a:t>
            </a:r>
          </a:p>
          <a:p>
            <a:r>
              <a:rPr lang="ru-RU" b="1" dirty="0" smtClean="0">
                <a:latin typeface="Bookman Old Style" pitchFamily="18" charset="0"/>
              </a:rPr>
              <a:t>Кустарники</a:t>
            </a:r>
          </a:p>
          <a:p>
            <a:r>
              <a:rPr lang="ru-RU" b="1" dirty="0" smtClean="0">
                <a:latin typeface="Bookman Old Style" pitchFamily="18" charset="0"/>
              </a:rPr>
              <a:t>Травы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Какое из растений является травянистым?</a:t>
            </a:r>
            <a:endParaRPr lang="ru-RU" b="1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Малина</a:t>
            </a:r>
          </a:p>
          <a:p>
            <a:r>
              <a:rPr lang="ru-RU" b="1" dirty="0" smtClean="0">
                <a:latin typeface="Bookman Old Style" pitchFamily="18" charset="0"/>
              </a:rPr>
              <a:t>Ежевика</a:t>
            </a:r>
          </a:p>
          <a:p>
            <a:r>
              <a:rPr lang="ru-RU" b="1" dirty="0" smtClean="0">
                <a:latin typeface="Bookman Old Style" pitchFamily="18" charset="0"/>
              </a:rPr>
              <a:t>Клубника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Какое из этих растений является кустарником?</a:t>
            </a:r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Какое </a:t>
            </a:r>
            <a:r>
              <a:rPr lang="ru-RU" b="1" dirty="0" smtClean="0"/>
              <a:t>из этих растений является кустарником</a:t>
            </a:r>
            <a:r>
              <a:rPr lang="ru-RU" b="1" dirty="0" smtClean="0"/>
              <a:t>?</a:t>
            </a:r>
            <a:endParaRPr lang="ru-RU" b="1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Крыжовник</a:t>
            </a:r>
          </a:p>
          <a:p>
            <a:r>
              <a:rPr lang="ru-RU" b="1" dirty="0" smtClean="0">
                <a:latin typeface="Bookman Old Style" pitchFamily="18" charset="0"/>
              </a:rPr>
              <a:t>Тополь</a:t>
            </a:r>
          </a:p>
          <a:p>
            <a:r>
              <a:rPr lang="ru-RU" b="1" dirty="0" smtClean="0">
                <a:latin typeface="Bookman Old Style" pitchFamily="18" charset="0"/>
              </a:rPr>
              <a:t>Ромашка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Какое из этих растений является </a:t>
            </a:r>
            <a:r>
              <a:rPr lang="ru-RU" b="1" dirty="0" smtClean="0"/>
              <a:t>деревом?</a:t>
            </a:r>
            <a:endParaRPr lang="ru-RU" b="1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Роза</a:t>
            </a:r>
          </a:p>
          <a:p>
            <a:r>
              <a:rPr lang="ru-RU" b="1" dirty="0" smtClean="0">
                <a:latin typeface="Bookman Old Style" pitchFamily="18" charset="0"/>
              </a:rPr>
              <a:t>Сирень</a:t>
            </a:r>
          </a:p>
          <a:p>
            <a:r>
              <a:rPr lang="ru-RU" b="1" dirty="0" smtClean="0">
                <a:latin typeface="Bookman Old Style" pitchFamily="18" charset="0"/>
              </a:rPr>
              <a:t>Липа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272</Words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Тест: «Какие бывают растения»</vt:lpstr>
      <vt:lpstr>     </vt:lpstr>
      <vt:lpstr>    </vt:lpstr>
      <vt:lpstr>Слайд 5</vt:lpstr>
      <vt:lpstr> </vt:lpstr>
      <vt:lpstr>      </vt:lpstr>
      <vt:lpstr>Какое из этих растений является кустарником?</vt:lpstr>
      <vt:lpstr>Слайд 9</vt:lpstr>
      <vt:lpstr>Слайд 10</vt:lpstr>
      <vt:lpstr>Слайд 11</vt:lpstr>
      <vt:lpstr>Слайд 12</vt:lpstr>
      <vt:lpstr>Слайд 13</vt:lpstr>
      <vt:lpstr>С каким высказыванием ты согласишься?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Тест: «Какие бывают растения»</dc:title>
  <cp:lastModifiedBy>Admin</cp:lastModifiedBy>
  <cp:revision>13</cp:revision>
  <dcterms:modified xsi:type="dcterms:W3CDTF">2015-11-20T06:34:26Z</dcterms:modified>
</cp:coreProperties>
</file>