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8" r:id="rId4"/>
    <p:sldId id="265" r:id="rId5"/>
    <p:sldId id="257" r:id="rId6"/>
    <p:sldId id="258" r:id="rId7"/>
    <p:sldId id="259" r:id="rId8"/>
    <p:sldId id="263" r:id="rId9"/>
    <p:sldId id="260" r:id="rId10"/>
    <p:sldId id="261" r:id="rId11"/>
    <p:sldId id="262" r:id="rId12"/>
    <p:sldId id="267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osibiri.ru/blagoveshhenskij-rajon-altajskogo-kray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«Моё село»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Работу выполнил: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ченик 2 класса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Жиганов Максим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Руководитель: </a:t>
            </a:r>
            <a:r>
              <a:rPr lang="ru-RU" dirty="0" err="1" smtClean="0">
                <a:solidFill>
                  <a:schemeClr val="tx1"/>
                </a:solidFill>
              </a:rPr>
              <a:t>Стахнева</a:t>
            </a:r>
            <a:r>
              <a:rPr lang="ru-RU" dirty="0" smtClean="0">
                <a:solidFill>
                  <a:schemeClr val="tx1"/>
                </a:solidFill>
              </a:rPr>
              <a:t> Н. 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198119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Проживает в Благовещенке 11540 человек, работают учреждения бытового и  коммунального обслуживания, строительства. </a:t>
            </a:r>
            <a:endParaRPr lang="ru-RU" dirty="0"/>
          </a:p>
        </p:txBody>
      </p:sp>
      <p:pic>
        <p:nvPicPr>
          <p:cNvPr id="4" name="Рисунок 3" descr="14495216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514600"/>
            <a:ext cx="5726148" cy="41586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2743200" cy="39925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поселке функционирует районная библиотека, ДК, районный краеведческий музей, стадион и спортивные залы, две  школы, ДШИ и музыкальная, коррекционная специальная школа, ДЮЦ, телевизионная студия «Показывает Благовещенка», типография, крупный Благовещенский </a:t>
            </a:r>
            <a:r>
              <a:rPr lang="ru-RU" dirty="0" err="1" smtClean="0"/>
              <a:t>молкомбинат</a:t>
            </a:r>
            <a:r>
              <a:rPr lang="ru-RU" dirty="0" smtClean="0"/>
              <a:t> и мелькомбинат. </a:t>
            </a:r>
          </a:p>
          <a:p>
            <a:endParaRPr lang="ru-RU" dirty="0"/>
          </a:p>
        </p:txBody>
      </p:sp>
      <p:pic>
        <p:nvPicPr>
          <p:cNvPr id="4" name="Рисунок 3" descr="raymuz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28600"/>
            <a:ext cx="3048000" cy="2019300"/>
          </a:xfrm>
          <a:prstGeom prst="rect">
            <a:avLst/>
          </a:prstGeom>
        </p:spPr>
      </p:pic>
      <p:pic>
        <p:nvPicPr>
          <p:cNvPr id="5" name="Рисунок 4" descr="11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33400"/>
            <a:ext cx="1828800" cy="1295400"/>
          </a:xfrm>
          <a:prstGeom prst="rect">
            <a:avLst/>
          </a:prstGeom>
        </p:spPr>
      </p:pic>
      <p:pic>
        <p:nvPicPr>
          <p:cNvPr id="7" name="Рисунок 6" descr="4021d8fd5c6017fc6dba6a6c9aa4a0c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286000"/>
            <a:ext cx="4419600" cy="3695700"/>
          </a:xfrm>
          <a:prstGeom prst="rect">
            <a:avLst/>
          </a:prstGeom>
        </p:spPr>
      </p:pic>
      <p:pic>
        <p:nvPicPr>
          <p:cNvPr id="8" name="Рисунок 7" descr="memorial_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228601"/>
            <a:ext cx="35052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 МОЯ ЛЮБИМАЯ ШКОЛА</a:t>
            </a:r>
            <a:br>
              <a:rPr lang="ru-RU" dirty="0" smtClean="0"/>
            </a:br>
            <a:r>
              <a:rPr lang="ru-RU" dirty="0" smtClean="0"/>
              <a:t>БСОШ № 1</a:t>
            </a:r>
            <a:endParaRPr lang="ru-RU" dirty="0"/>
          </a:p>
        </p:txBody>
      </p:sp>
      <p:pic>
        <p:nvPicPr>
          <p:cNvPr id="4" name="Содержимое 3" descr="11111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133600"/>
            <a:ext cx="5943600" cy="445562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равнинной территории с  южными черноземами и каштановыми почвами выращиваются зерновые и подсолнечник, кормовые травы и овощи. Среди животноводческих отраслей лидируют </a:t>
            </a:r>
            <a:r>
              <a:rPr lang="ru-RU" dirty="0" err="1" smtClean="0"/>
              <a:t>мясо-молочное</a:t>
            </a:r>
            <a:r>
              <a:rPr lang="ru-RU" dirty="0" smtClean="0"/>
              <a:t> скотоводство и птицеводство.</a:t>
            </a:r>
          </a:p>
          <a:p>
            <a:endParaRPr lang="ru-RU" dirty="0"/>
          </a:p>
        </p:txBody>
      </p:sp>
      <p:pic>
        <p:nvPicPr>
          <p:cNvPr id="4" name="Рисунок 3" descr="Steppe_in_Blagoveshensky_District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288329"/>
            <a:ext cx="2819400" cy="1883871"/>
          </a:xfrm>
          <a:prstGeom prst="rect">
            <a:avLst/>
          </a:prstGeom>
        </p:spPr>
      </p:pic>
      <p:pic>
        <p:nvPicPr>
          <p:cNvPr id="5" name="Рисунок 4" descr="169174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1312"/>
            <a:ext cx="5257465" cy="35066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Я очень люблю свою малую </a:t>
            </a:r>
            <a:r>
              <a:rPr lang="ru-RU" dirty="0" smtClean="0"/>
              <a:t>Родину.</a:t>
            </a:r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dirty="0" smtClean="0"/>
              <a:t>Выполняя проект, я </a:t>
            </a:r>
            <a:r>
              <a:rPr lang="ru-RU" dirty="0" smtClean="0"/>
              <a:t>узнал </a:t>
            </a:r>
            <a:r>
              <a:rPr lang="ru-RU" dirty="0" smtClean="0"/>
              <a:t>много нового и интересного об истории </a:t>
            </a:r>
            <a:r>
              <a:rPr lang="ru-RU" dirty="0" smtClean="0"/>
              <a:t>нашего посёлка, </a:t>
            </a:r>
            <a:r>
              <a:rPr lang="ru-RU" dirty="0" smtClean="0"/>
              <a:t>о </a:t>
            </a:r>
            <a:r>
              <a:rPr lang="ru-RU" dirty="0" smtClean="0"/>
              <a:t>его </a:t>
            </a:r>
            <a:r>
              <a:rPr lang="ru-RU" dirty="0" smtClean="0"/>
              <a:t>людях, о природе.  Я </a:t>
            </a:r>
            <a:r>
              <a:rPr lang="ru-RU" dirty="0" smtClean="0"/>
              <a:t>задумался о </a:t>
            </a:r>
            <a:r>
              <a:rPr lang="ru-RU" dirty="0" smtClean="0"/>
              <a:t>своем будущем. Возможно, когда я вырасту, я не останусь жить в </a:t>
            </a:r>
            <a:r>
              <a:rPr lang="ru-RU" dirty="0" smtClean="0"/>
              <a:t>селе, </a:t>
            </a:r>
            <a:r>
              <a:rPr lang="ru-RU" dirty="0" smtClean="0"/>
              <a:t>но </a:t>
            </a:r>
            <a:r>
              <a:rPr lang="ru-RU" dirty="0" smtClean="0"/>
              <a:t>любить его я буду всегда.</a:t>
            </a:r>
            <a:endParaRPr lang="ru-RU" dirty="0" smtClean="0"/>
          </a:p>
          <a:p>
            <a:r>
              <a:rPr lang="ru-RU" dirty="0" smtClean="0"/>
              <a:t>Я </a:t>
            </a:r>
            <a:r>
              <a:rPr lang="ru-RU" dirty="0" smtClean="0"/>
              <a:t>хочу, чтобы дети и взрослые берегли </a:t>
            </a:r>
            <a:r>
              <a:rPr lang="ru-RU" dirty="0" smtClean="0"/>
              <a:t>природу своего села.</a:t>
            </a:r>
            <a:endParaRPr lang="ru-RU" dirty="0" smtClean="0"/>
          </a:p>
          <a:p>
            <a:r>
              <a:rPr lang="ru-RU" dirty="0" smtClean="0"/>
              <a:t>Выполнять исследования и проекты мне понравилось. Я буду продолжать изучать родной край.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79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90800"/>
            <a:ext cx="3429000" cy="35814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>Мой посёлок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>Судьба, тебя благодарю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>За то, что я в родном краю,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>За то, что в жизни довелось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>Мне жить среди родных берёз.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>За то, что всех счастливей я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>В моём краю. Люблю тебя!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>Люблю я твой простор родной,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>Твой ветерок и твой покой.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>Здесь всё родное для меня: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>Поля, и реки, и луга.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>Как хорошо, что здесь живу,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>В краю, который я люблю.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Kartika" pitchFamily="18" charset="0"/>
              </a:rPr>
              <a:t>И здесь лишь счастье для меня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1" y="609600"/>
            <a:ext cx="41148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Моё село – </a:t>
            </a: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Благовещенка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Поселок-Благовещенка-в-Алтайском-кра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90600"/>
            <a:ext cx="4149382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 проекта</a:t>
            </a:r>
            <a:r>
              <a:rPr lang="ru-RU" dirty="0" smtClean="0"/>
              <a:t>: </a:t>
            </a:r>
            <a:r>
              <a:rPr lang="ru-RU" sz="3100" dirty="0" smtClean="0">
                <a:latin typeface="+mn-lt"/>
              </a:rPr>
              <a:t>узнать историю и природные </a:t>
            </a:r>
            <a:r>
              <a:rPr lang="ru-RU" sz="3100" dirty="0" smtClean="0">
                <a:latin typeface="+mn-lt"/>
              </a:rPr>
              <a:t>условия посёлка Благовещенка Алтайского края Благовещенского района;</a:t>
            </a: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учиться работать с источниками информации (книги, Интернет).</a:t>
            </a:r>
            <a:br>
              <a:rPr lang="ru-RU" sz="3100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Предметная область:</a:t>
            </a:r>
            <a:r>
              <a:rPr lang="ru-RU" sz="3100" dirty="0" smtClean="0">
                <a:latin typeface="+mn-lt"/>
              </a:rPr>
              <a:t> окружающий мир.</a:t>
            </a:r>
            <a:br>
              <a:rPr lang="ru-RU" sz="3100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Организация деятельности: </a:t>
            </a:r>
            <a:r>
              <a:rPr lang="ru-RU" sz="3100" dirty="0" smtClean="0">
                <a:latin typeface="+mn-lt"/>
              </a:rPr>
              <a:t>индивидуальная.</a:t>
            </a:r>
            <a:br>
              <a:rPr lang="ru-RU" sz="3100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Сроки реализации:</a:t>
            </a:r>
            <a:r>
              <a:rPr lang="ru-RU" sz="3100" dirty="0" smtClean="0">
                <a:latin typeface="+mn-lt"/>
              </a:rPr>
              <a:t> 2 недели.</a:t>
            </a:r>
            <a:br>
              <a:rPr lang="ru-RU" sz="3100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Конечный результат</a:t>
            </a:r>
            <a:r>
              <a:rPr lang="ru-RU" sz="3100" dirty="0" smtClean="0">
                <a:latin typeface="+mn-lt"/>
              </a:rPr>
              <a:t>: выступить перед одноклассниками с рассказом о </a:t>
            </a:r>
            <a:r>
              <a:rPr lang="ru-RU" sz="3100" dirty="0" smtClean="0">
                <a:latin typeface="+mn-lt"/>
              </a:rPr>
              <a:t>посёлке с демонстрацией </a:t>
            </a:r>
            <a:r>
              <a:rPr lang="ru-RU" sz="3100" dirty="0" smtClean="0">
                <a:latin typeface="+mn-lt"/>
              </a:rPr>
              <a:t>презентации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524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План моего выступления на презентации.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latin typeface="Arial Narrow" pitchFamily="34" charset="0"/>
              </a:rPr>
              <a:t>1) </a:t>
            </a:r>
            <a:r>
              <a:rPr lang="ru-RU" b="1" i="1" dirty="0" smtClean="0">
                <a:latin typeface="Arial Narrow" pitchFamily="34" charset="0"/>
              </a:rPr>
              <a:t>Посёлок, </a:t>
            </a:r>
            <a:r>
              <a:rPr lang="ru-RU" b="1" i="1" dirty="0" smtClean="0">
                <a:latin typeface="Arial Narrow" pitchFamily="34" charset="0"/>
              </a:rPr>
              <a:t>в котором я живу</a:t>
            </a:r>
            <a:br>
              <a:rPr lang="ru-RU" b="1" i="1" dirty="0" smtClean="0">
                <a:latin typeface="Arial Narrow" pitchFamily="34" charset="0"/>
              </a:rPr>
            </a:br>
            <a:r>
              <a:rPr lang="ru-RU" b="1" i="1" dirty="0" smtClean="0">
                <a:latin typeface="Arial Narrow" pitchFamily="34" charset="0"/>
              </a:rPr>
              <a:t>2) </a:t>
            </a:r>
            <a:r>
              <a:rPr lang="ru-RU" b="1" dirty="0" smtClean="0">
                <a:latin typeface="Arial Narrow" pitchFamily="34" charset="0"/>
              </a:rPr>
              <a:t>История поселка Благовещенка </a:t>
            </a:r>
            <a:r>
              <a:rPr lang="ru-RU" b="1" i="1" dirty="0" smtClean="0">
                <a:latin typeface="Arial Narrow" pitchFamily="34" charset="0"/>
              </a:rPr>
              <a:t/>
            </a:r>
            <a:br>
              <a:rPr lang="ru-RU" b="1" i="1" dirty="0" smtClean="0">
                <a:latin typeface="Arial Narrow" pitchFamily="34" charset="0"/>
              </a:rPr>
            </a:br>
            <a:r>
              <a:rPr lang="ru-RU" b="1" i="1" dirty="0" smtClean="0">
                <a:latin typeface="Arial Narrow" pitchFamily="34" charset="0"/>
              </a:rPr>
              <a:t>3) </a:t>
            </a:r>
            <a:r>
              <a:rPr lang="ru-RU" b="1" dirty="0" smtClean="0">
                <a:latin typeface="Arial Narrow" pitchFamily="34" charset="0"/>
              </a:rPr>
              <a:t>Общие сведения о поселке Благовещенка </a:t>
            </a:r>
            <a:r>
              <a:rPr lang="ru-RU" b="1" i="1" dirty="0" smtClean="0">
                <a:latin typeface="Arial Narrow" pitchFamily="34" charset="0"/>
              </a:rPr>
              <a:t/>
            </a:r>
            <a:br>
              <a:rPr lang="ru-RU" b="1" i="1" dirty="0" smtClean="0">
                <a:latin typeface="Arial Narrow" pitchFamily="34" charset="0"/>
              </a:rPr>
            </a:br>
            <a:r>
              <a:rPr lang="ru-RU" b="1" i="1" dirty="0" smtClean="0">
                <a:latin typeface="Arial Narrow" pitchFamily="34" charset="0"/>
              </a:rPr>
              <a:t>4) Чем сейчас живет мой </a:t>
            </a:r>
            <a:r>
              <a:rPr lang="ru-RU" b="1" i="1" dirty="0" smtClean="0">
                <a:latin typeface="Arial Narrow" pitchFamily="34" charset="0"/>
              </a:rPr>
              <a:t>посёлок</a:t>
            </a:r>
            <a:r>
              <a:rPr lang="ru-RU" b="1" i="1" dirty="0" smtClean="0">
                <a:latin typeface="Arial Narrow" pitchFamily="34" charset="0"/>
              </a:rPr>
              <a:t/>
            </a:r>
            <a:br>
              <a:rPr lang="ru-RU" b="1" i="1" dirty="0" smtClean="0">
                <a:latin typeface="Arial Narrow" pitchFamily="34" charset="0"/>
              </a:rPr>
            </a:br>
            <a:r>
              <a:rPr lang="ru-RU" b="1" i="1" dirty="0" smtClean="0">
                <a:latin typeface="Arial Narrow" pitchFamily="34" charset="0"/>
              </a:rPr>
              <a:t>5) Я люблю </a:t>
            </a:r>
            <a:r>
              <a:rPr lang="ru-RU" b="1" i="1" dirty="0" smtClean="0">
                <a:latin typeface="Arial Narrow" pitchFamily="34" charset="0"/>
              </a:rPr>
              <a:t>свою Благовещенку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524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История поселка Благовещенка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 </a:t>
            </a:r>
            <a:r>
              <a:rPr lang="ru-RU" sz="3600" dirty="0" smtClean="0"/>
              <a:t>Основана Благовещенка в 1908 году переселенцами из центральных областей  России, в Гражданскую войну здесь были организованы партизанские отряды Е.М. Мамонтова и И.В. Громова, проходили ожесточенные бои. В 1924 году был образован Благовещенский район.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Великую Отечественную войну на фронт было призвано 6814 человек, из них не вернулось 3707 человек.</a:t>
            </a:r>
          </a:p>
          <a:p>
            <a:r>
              <a:rPr lang="ru-RU" dirty="0" smtClean="0"/>
              <a:t>В 1954 году в Благовещенку приехали первые целинники. В следующем году началось строительство крупного сульфатного комбината на </a:t>
            </a:r>
            <a:r>
              <a:rPr lang="ru-RU" dirty="0" err="1" smtClean="0"/>
              <a:t>Кучукском</a:t>
            </a:r>
            <a:r>
              <a:rPr lang="ru-RU" dirty="0" smtClean="0"/>
              <a:t> озере, единственного в стране предприятия, выпускающего сульфат натрия.</a:t>
            </a:r>
          </a:p>
          <a:p>
            <a:r>
              <a:rPr lang="ru-RU" dirty="0" smtClean="0"/>
              <a:t>Поселком городского типа село становится с 1961 года.</a:t>
            </a:r>
          </a:p>
          <a:p>
            <a:r>
              <a:rPr lang="ru-RU" dirty="0" smtClean="0"/>
              <a:t>В 1993 году в поселке Благовещенка торжественно открыт православный храм.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Общие сведения о поселке Благовещенка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>Рабочий поселок Благовещенка крупный культурный и административный центр </a:t>
            </a:r>
            <a:r>
              <a:rPr lang="ru-RU" dirty="0" smtClean="0">
                <a:hlinkClick r:id="rId2" tooltip="Благовещенский район Алтайского края"/>
              </a:rPr>
              <a:t>Благовещенского района</a:t>
            </a:r>
            <a:r>
              <a:rPr lang="ru-RU" dirty="0" smtClean="0"/>
              <a:t> в Алтайском крае. Расположен поселок на западе края на плоской </a:t>
            </a:r>
            <a:r>
              <a:rPr lang="ru-RU" dirty="0" err="1" smtClean="0"/>
              <a:t>Кулундинской</a:t>
            </a:r>
            <a:r>
              <a:rPr lang="ru-RU" dirty="0" smtClean="0"/>
              <a:t> равнине в 275 км западнее Барнаула возле </a:t>
            </a:r>
            <a:r>
              <a:rPr lang="ru-RU" dirty="0" err="1" smtClean="0"/>
              <a:t>Кулундинского</a:t>
            </a:r>
            <a:r>
              <a:rPr lang="ru-RU" dirty="0" smtClean="0"/>
              <a:t> и </a:t>
            </a:r>
            <a:r>
              <a:rPr lang="ru-RU" dirty="0" err="1" smtClean="0"/>
              <a:t>Кучукского</a:t>
            </a:r>
            <a:r>
              <a:rPr lang="ru-RU" dirty="0" smtClean="0"/>
              <a:t> озер.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print_img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3352800" cy="2510409"/>
          </a:xfrm>
          <a:prstGeom prst="rect">
            <a:avLst/>
          </a:prstGeom>
        </p:spPr>
      </p:pic>
      <p:pic>
        <p:nvPicPr>
          <p:cNvPr id="5" name="Рисунок 4" descr="6e628ab799adfcef3391165bf8b8ace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10000"/>
            <a:ext cx="33528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4525963"/>
          </a:xfrm>
        </p:spPr>
        <p:txBody>
          <a:bodyPr/>
          <a:lstStyle/>
          <a:p>
            <a:r>
              <a:rPr lang="ru-RU" dirty="0" smtClean="0"/>
              <a:t>Расположен поселок на западе края на плоской </a:t>
            </a:r>
            <a:r>
              <a:rPr lang="ru-RU" dirty="0" err="1" smtClean="0"/>
              <a:t>Кулундинской</a:t>
            </a:r>
            <a:r>
              <a:rPr lang="ru-RU" dirty="0" smtClean="0"/>
              <a:t> равнине в 275 км западнее Барнаула возле </a:t>
            </a:r>
            <a:r>
              <a:rPr lang="ru-RU" dirty="0" err="1" smtClean="0"/>
              <a:t>Кулундинского</a:t>
            </a:r>
            <a:r>
              <a:rPr lang="ru-RU" dirty="0" smtClean="0"/>
              <a:t> и </a:t>
            </a:r>
            <a:r>
              <a:rPr lang="ru-RU" dirty="0" err="1" smtClean="0"/>
              <a:t>Кучукского</a:t>
            </a:r>
            <a:r>
              <a:rPr lang="ru-RU" dirty="0" smtClean="0"/>
              <a:t> озер. </a:t>
            </a:r>
          </a:p>
          <a:p>
            <a:endParaRPr lang="ru-RU" dirty="0"/>
          </a:p>
        </p:txBody>
      </p:sp>
      <p:pic>
        <p:nvPicPr>
          <p:cNvPr id="4" name="Рисунок 3" descr="P1050631_bimage__61_96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2400"/>
            <a:ext cx="37592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Через районный центр проходит железнодорожная ветка Барнаул – Кулунда, здесь находится станция железной дороги Ново-Благовещенская. </a:t>
            </a:r>
            <a:endParaRPr lang="ru-RU" dirty="0"/>
          </a:p>
        </p:txBody>
      </p:sp>
      <p:pic>
        <p:nvPicPr>
          <p:cNvPr id="4" name="Рисунок 3" descr="595528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511"/>
            <a:ext cx="5943600" cy="41924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276</Words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Проект «Моё село» </vt:lpstr>
      <vt:lpstr>Слайд 2</vt:lpstr>
      <vt:lpstr>Цель проекта: узнать историю и природные условия посёлка Благовещенка Алтайского края Благовещенского района; учиться работать с источниками информации (книги, Интернет). Предметная область: окружающий мир. Организация деятельности: индивидуальная. Сроки реализации: 2 недели. Конечный результат: выступить перед одноклассниками с рассказом о посёлке с демонстрацией презентации.</vt:lpstr>
      <vt:lpstr>План моего выступления на презентации.  1) Посёлок, в котором я живу 2) История поселка Благовещенка  3) Общие сведения о поселке Благовещенка  4) Чем сейчас живет мой посёлок 5) Я люблю свою Благовещенку.</vt:lpstr>
      <vt:lpstr>  История поселка Благовещенка  Основана Благовещенка в 1908 году переселенцами из центральных областей  России, в Гражданскую войну здесь были организованы партизанские отряды Е.М. Мамонтова и И.В. Громова, проходили ожесточенные бои. В 1924 году был образован Благовещенский район. </vt:lpstr>
      <vt:lpstr>Слайд 6</vt:lpstr>
      <vt:lpstr>Общие сведения о поселке Благовещенка </vt:lpstr>
      <vt:lpstr>Слайд 8</vt:lpstr>
      <vt:lpstr>Слайд 9</vt:lpstr>
      <vt:lpstr>Слайд 10</vt:lpstr>
      <vt:lpstr>Слайд 11</vt:lpstr>
      <vt:lpstr>ЭТО МОЯ ЛЮБИМАЯ ШКОЛА БСОШ № 1</vt:lpstr>
      <vt:lpstr>Слайд 13</vt:lpstr>
      <vt:lpstr>ВЫВОД.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31</cp:revision>
  <dcterms:modified xsi:type="dcterms:W3CDTF">2015-10-20T04:08:56Z</dcterms:modified>
</cp:coreProperties>
</file>