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9" r:id="rId4"/>
    <p:sldId id="292" r:id="rId5"/>
    <p:sldId id="293" r:id="rId6"/>
    <p:sldId id="297" r:id="rId7"/>
    <p:sldId id="294" r:id="rId8"/>
    <p:sldId id="295" r:id="rId9"/>
    <p:sldId id="265" r:id="rId10"/>
    <p:sldId id="309" r:id="rId11"/>
    <p:sldId id="302" r:id="rId12"/>
    <p:sldId id="298" r:id="rId13"/>
    <p:sldId id="299" r:id="rId14"/>
    <p:sldId id="300" r:id="rId15"/>
    <p:sldId id="301" r:id="rId16"/>
    <p:sldId id="303" r:id="rId17"/>
    <p:sldId id="304" r:id="rId18"/>
    <p:sldId id="305" r:id="rId19"/>
    <p:sldId id="307" r:id="rId20"/>
    <p:sldId id="311" r:id="rId21"/>
    <p:sldId id="314" r:id="rId22"/>
    <p:sldId id="312" r:id="rId23"/>
    <p:sldId id="266" r:id="rId24"/>
    <p:sldId id="267" r:id="rId25"/>
    <p:sldId id="268" r:id="rId26"/>
    <p:sldId id="313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uinfo=sw-1349-sh-673-fw-1124-fh-467-pd-1&amp;p=1&amp;text=%D0%B3%D0%B8%D0%BC%D0%BD%20%D1%80%D0%BE%D1%81%D1%81%D0%B8%D0%B8%20%D0%BA%D0%B0%D1%80%D1%82%D0%B8%D0%BD%D0%BA%D0%B8&amp;noreask=1&amp;pos=39&amp;rpt=simage&amp;lr=213&amp;img_url=http://i.telegraph.co.uk/multimedia/archive/01572/moscow_1572363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source=wiz&amp;uinfo=sw-1349-sh-673-fw-1124-fh-467-pd-1&amp;p=4&amp;text=%D0%B4%D0%B5%D0%BD%D1%8C%20%D0%BA%D0%BE%D0%BD%D1%81%D1%82%D0%B8%D1%82%D1%83%D1%86%D0%B8%D0%B8%20%D0%BA%D0%B0%D1%80%D1%82%D0%B8%D0%BD%D0%BA%D0%B8&amp;noreask=1&amp;pos=126&amp;rpt=simage&amp;lr=2&amp;img_url=http://www.med.cap.ru/home/351/24-04-2013/2083795e64f9ad481e7bfa2ff6f1adcf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uinfo=sw-1349-sh-673-fw-1124-fh-467-pd-1&amp;p=3&amp;text=%D0%BE%D0%B1%D1%8F%D0%B7%D0%B0%D0%BD%D0%BD%D0%BE%D1%81%D1%82%D0%B8%20%D0%B3%D1%80%D0%B0%D0%B6%D0%B4%D0%B0%D0%BD%20%D1%80%D0%BE%D1%81%D1%81%D0%B8%D0%B8%20%D0%BA%D0%B0%D1%80%D1%82%D0%B8%D0%BD%D0%BA%D0%B8&amp;noreask=1&amp;pos=97&amp;rpt=simage&amp;lr=213&amp;img_url=http://900igr.net/datas/pravo/Prava-i-objazannosti-grazhdan/0006-006-Konstitutsija-RF-dokument-zakrepljajuschij-prava-chelove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uinfo=sw-1349-sh-673-fw-1124-fh-467-pd-1&amp;p=1&amp;text=%D0%BE%D0%B1%D1%8F%D0%B7%D0%B0%D0%BD%D0%BD%D0%BE%D1%81%D1%82%D0%B8%20%D0%B3%D1%80%D0%B0%D0%B6%D0%B4%D0%B0%D0%BD%20%D1%80%D0%BE%D1%81%D1%81%D0%B8%D0%B8%20%D0%BA%D0%B0%D1%80%D1%82%D0%B8%D0%BD%D0%BA%D0%B8&amp;noreask=1&amp;pos=40&amp;rpt=simage&amp;lr=213&amp;img_url=http://900igr.net/datas/pravo/Prava-i-objazannosti-grazhdan/0013-013-CHelovek-zagovoril-o-svoikh-pravakh-desjatki-vekov-nazad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9&amp;rpt=simage&amp;lr=213&amp;uinfo=sw-1349-sh-673-fw-1124-fh-467-pd-1&amp;img_url=http://stat21.privet.ru/lr/0d047a101440fa52cb72b7eeb134dc6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23&amp;rpt=simage&amp;lr=213&amp;uinfo=sw-1349-sh-673-fw-1124-fh-467-pd-1&amp;img_url=http://sem40.ru/uploads/right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BF%D1%80%D0%B0%D0%B2%D0%B0%20%D0%B8%20%D0%BE%D0%B1%D1%8F%D0%B7%D0%B0%D0%BD%D0%BD%D0%BE%D1%81%D1%82%D0%B8%20%D0%B3%D1%80%D0%B0%D0%B6%D0%B4%D0%B0%D0%BD%20%D1%80%D0%BE%D1%81%D1%81%D0%B8%D0%B8%20%D0%BA%D0%B0%D1%80%D1%82%D0%B8%D0%BD%D0%BA%D0%B8&amp;img_url=http://kalinka25.ucoz.net/prava_rebenka_str3.jpg&amp;pos=2&amp;rpt=simage&amp;lr=213&amp;noreask=1&amp;source=wiz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5&amp;rpt=simage&amp;lr=213&amp;uinfo=sw-1349-sh-673-fw-1124-fh-467-pd-1&amp;img_url=http://900igr.net/datai/chelovek/Prava-rebjonka.files/0004-004-Deti-imejut-pravo-vyrazhat-svojo-mnenie-i-sobiratsja-vmeste-dlja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7&amp;rpt=simage&amp;lr=213&amp;uinfo=sw-1349-sh-673-fw-1124-fh-467-pd-1&amp;img_url=http://www.edu.cap.ru/home/4610/01010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8&amp;rpt=simage&amp;lr=213&amp;uinfo=sw-1349-sh-673-fw-1124-fh-467-pd-1&amp;img_url=http://csdb.ufanet.ru/images/modelnie/f18/malisham/image00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15&amp;rpt=simage&amp;lr=213&amp;uinfo=sw-1349-sh-673-fw-1124-fh-467-pd-1&amp;img_url=http://www.edu.cap.ru/home/4610/0008-008-deti-imejut-pravo-na-vospitanie-v-semejnom-okruzhenii-ili-byt-n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16&amp;rpt=simage&amp;lr=213&amp;uinfo=sw-1349-sh-673-fw-1124-fh-467-pd-1&amp;img_url=http://900igr.net/datas/chelovek/Prava-rebjonka.files/0005-005-Deti-imejut-pravo-na-dostatochnoe-pitanie-i-dostatochnoe-kolichestvo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text=%D0%BF%D1%80%D0%B0%D0%B2%D0%B0%20%D0%B8%20%D0%BE%D0%B1%D1%8F%D0%B7%D0%B0%D0%BD%D0%BD%D0%BE%D1%81%D1%82%D0%B8%20%D0%B3%D1%80%D0%B0%D0%B6%D0%B4%D0%B0%D0%BD%20%D1%80%D0%BE%D1%81%D1%81%D0%B8%D0%B8%20%D0%BA%D0%B0%D1%80%D1%82%D0%B8%D0%BD%D0%BA%D0%B8&amp;noreask=1&amp;pos=28&amp;rpt=simage&amp;lr=213&amp;uinfo=sw-1349-sh-673-fw-1124-fh-467-pd-1&amp;img_url=http://900igr.net/datai/chelovek/Prava-rebjonka.files/0010-010-Deti-invalidy-imejut-pravo-na-osobuju-zabotu-i-obucheni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source=wiz&amp;text=%D0%BE%D0%B1%D1%8F%D0%B7%D0%B0%D0%BD%D0%BD%D0%BE%D1%81%D1%82%D0%B8%20%D0%B3%D1%80%D0%B0%D0%B6%D0%B4%D0%B0%D0%BD%20%D1%80%D0%BE%D1%81%D1%81%D0%B8%D0%B8%20%D0%BA%D0%B0%D1%80%D1%82%D0%B8%D0%BD%D0%BA%D0%B8&amp;noreask=1&amp;pos=13&amp;rpt=simage&amp;lr=213&amp;uinfo=sw-1349-sh-673-fw-1124-fh-467-pd-1&amp;img_url=http://900igr.net/datas/pravo/Prava-i-objazannosti-cheloveka/0017-017-Objazannosti-grazhdanina-Iz-konstitutsii-R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source=wiz&amp;text=%D0%BE%D0%B1%D1%8F%D0%B7%D0%B0%D0%BD%D0%BD%D0%BE%D1%81%D1%82%D0%B8%20%D0%B3%D1%80%D0%B0%D0%B6%D0%B4%D0%B0%D0%BD%20%D1%80%D0%BE%D1%81%D1%81%D0%B8%D0%B8%20%D0%BA%D0%B0%D1%80%D1%82%D0%B8%D0%BD%D0%BA%D0%B8&amp;noreask=1&amp;pos=16&amp;rpt=simage&amp;lr=213&amp;uinfo=sw-1349-sh-673-fw-1124-fh-467-pd-1&amp;img_url=http://900igr.net/datas/obschestvoznanie/Obschestvoznanie-11-klass/0018-018-Objazannosti-cheloveka-i-grazhdanina-po-Konstitutsii-RF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349-sh-673-fw-1124-fh-467-pd-1&amp;p=1&amp;text=%D0%A0%D0%BE%D0%B4%D0%B8%D0%BD%D0%B0%20%D0%BA%D0%B0%D1%80%D1%82%D0%B8%D0%BD%D0%BA%D0%B8&amp;noreask=1&amp;pos=33&amp;rpt=simage&amp;lr=2&amp;img_url=http://engschool18.ru/uploads/posts/2010-03/1268639806_slajd44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source=wiz&amp;text=%D0%BE%D0%B1%D1%8F%D0%B7%D0%B0%D0%BD%D0%BD%D0%BE%D1%81%D1%82%D0%B8%20%D0%B3%D1%80%D0%B0%D0%B6%D0%B4%D0%B0%D0%BD%20%D1%80%D0%BE%D1%81%D1%81%D0%B8%D0%B8%20%D0%BA%D0%B0%D1%80%D1%82%D0%B8%D0%BD%D0%BA%D0%B8&amp;noreask=1&amp;pos=3&amp;rpt=simage&amp;lr=213&amp;uinfo=sw-1349-sh-673-fw-1124-fh-467-pd-1&amp;img_url=http://900igr.net/datas/pravo/Objazannosti-grazhdanina/0005-005-Voinskaja-objazanno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source=wiz&amp;uinfo=sw-1349-sh-673-fw-1124-fh-467-pd-1&amp;p=3&amp;text=%D0%BE%D0%B1%D1%8F%D0%B7%D0%B0%D0%BD%D0%BD%D0%BE%D1%81%D1%82%D0%B8%20%D0%B3%D1%80%D0%B0%D0%B6%D0%B4%D0%B0%D0%BD%20%D1%80%D0%BE%D1%81%D1%81%D0%B8%D0%B8%20%D0%BA%D0%B0%D1%80%D1%82%D0%B8%D0%BD%D0%BA%D0%B8&amp;noreask=1&amp;pos=113&amp;rpt=simage&amp;lr=213&amp;img_url=http://900igr.net/datas/obschestvoznanie/Vooruzhennye-sily-Rossii/0001-001-Zaschita-Otechestva-est-dolg-i-objazannost-kazhdogo-grazhdanina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uinfo=sw-1349-sh-673-fw-1124-fh-467-pd-1&amp;p=4&amp;text=%D1%81%D0%B8%D0%BC%D0%B2%D0%BE%D0%BB%D1%8B%20%D1%80%D0%BE%D1%81%D1%81%D0%B8%D0%B8%20%D0%BA%D0%B0%D1%80%D1%82%D0%B8%D0%BD%D0%BA%D0%B8&amp;noreask=1&amp;pos=148&amp;rpt=simage&amp;lr=2&amp;img_url=http%3A%2F%2F900igr.net%2Fdatas%2Fgeografija%2FRossija-na-karte-mira%2F0006-006-Simvolika-Rossii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text=%D0%B3%D0%B8%D0%BC%D0%BD%20%D1%80%D0%BE%D1%81%D1%81%D0%B8%D0%B8%20%D0%BA%D0%B0%D1%80%D1%82%D0%B8%D0%BD%D0%BA%D0%B8&amp;img_url=http://www.amic.ru/images/gallery_03-2010/160.0103_10.jpg&amp;pos=0&amp;rpt=simage&amp;lr=213&amp;noreask=1&amp;source=wiz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images.yandex.ru/yandsearch?source=wiz&amp;uinfo=sw-1349-sh-673-fw-1124-fh-467-pd-1&amp;p=1&amp;text=%D0%B3%D0%B5%D1%80%D0%B1%20%D1%80%D0%BE%D1%81%D1%81%D0%B8%D0%B8%20%D0%BA%D0%B0%D1%80%D1%82%D0%B8%D0%BD%D0%BA%D0%B8&amp;noreask=1&amp;pos=56&amp;rpt=simage&amp;lr=213&amp;img_url=http://gov.ru/main/img/gerb(fkz)_3.gi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images.yandex.ru/yandsearch?p=1&amp;text=%D1%84%D0%BB%D0%B0%D0%B3%20%D1%80%D0%BE%D1%81%D1%81%D0%B8%D0%B8%20%D0%BA%D0%B0%D1%80%D1%82%D0%B8%D0%BD%D0%BA%D0%B8&amp;pos=47&amp;uinfo=sw-1349-sh-673-fw-1124-fh-467-pd-1&amp;rpt=simage&amp;img_url=http://img0.liveinternet.ru/images/attach/b/0/25/116/25116813_rus_anim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p=4&amp;text=%D1%84%D0%BB%D0%B0%D0%B3%20%D1%80%D0%BE%D1%81%D1%81%D0%B8%D0%B8%20%D0%BA%D0%B0%D1%80%D1%82%D0%B8%D0%BD%D0%BA%D0%B8&amp;pos=125&amp;uinfo=sw-1349-sh-673-fw-1124-fh-467-pd-1&amp;rpt=simage&amp;img_url=http://cs9453.vkontakte.ru/u132112696/-1/x_8611d3f4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source=wiz&amp;uinfo=sw-1349-sh-673-fw-1124-fh-467-pd-1&amp;p=3&amp;text=%D0%BE%D0%B1%D1%8F%D0%B7%D0%B0%D0%BD%D0%BD%D0%BE%D1%81%D1%82%D0%B8%20%D0%B3%D1%80%D0%B0%D0%B6%D0%B4%D0%B0%D0%BD%20%D0%BA%D0%B0%D1%80%D1%82%D0%B8%D0%BD%D0%BA%D0%B8&amp;noreask=1&amp;pos=113&amp;rpt=simage&amp;lr=2&amp;img_url=http://900igr.net/datas/pravo/Prava-i-objazannosti-grazhdan/0018-018-CHto-uznali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source=wiz&amp;uinfo=sw-1349-sh-673-fw-1124-fh-467-pd-1&amp;p=4&amp;text=%D0%BF%D1%80%D0%B0%D0%B2%D0%B0%20%D0%B8%20%D0%BE%D0%B1%D1%8F%D0%B7%D0%B0%D0%BD%D0%BD%D0%BE%D1%81%D1%82%D0%B8%20%D0%B3%D1%80%D0%B0%D0%B6%D0%B4%D0%B0%D0%BD%20%D1%80%D0%BE%D1%81%D1%81%D0%B8%D0%B8%20%D0%BA%D0%B0%D1%80%D1%82%D0%B8%D0%BD%D0%BA%D0%B8&amp;noreask=1&amp;pos=144&amp;rpt=simage&amp;lr=213&amp;img_url=http://novosti2011.258spb.edusite.ru/images/38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text=%D0%A0%D0%BE%D0%B4%D0%B8%D0%BD%D0%B0%20%D0%BA%D0%B0%D1%80%D1%82%D0%B8%D0%BD%D0%BA%D0%B8&amp;noreask=1&amp;pos=2&amp;rpt=simage&amp;lr=2&amp;uinfo=sw-1349-sh-673-fw-1124-fh-467-pd-1&amp;img_url=http://www.journal.lv/media/eto_rodina_moj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uinfo=sw-1349-sh-673-fw-1124-fh-467-pd-1&amp;p=5&amp;text=%D0%A0%D0%BE%D0%B4%D0%B8%D0%BD%D0%B0%20%D0%BA%D0%B0%D1%80%D1%82%D0%B8%D0%BD%D0%BA%D0%B8&amp;noreask=1&amp;pos=169&amp;rpt=simage&amp;lr=2&amp;img_url=http://cs9977.vkontakte.ru/u138989481/-14/x_2fa3cac9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uinfo=sw-1349-sh-673-fw-1124-fh-467-pd-1&amp;p=4&amp;text=%D0%A0%D0%BE%D0%B4%D0%B8%D0%BD%D0%B0%20%D0%BA%D0%B0%D1%80%D1%82%D0%B8%D0%BD%D0%BA%D0%B8&amp;noreask=1&amp;pos=147&amp;rpt=simage&amp;lr=2&amp;img_url=http://img-fotki.yandex.ru/get/3/vita-vitas.0/0_156f_9663f157_X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uinfo=sw-1349-sh-673-fw-1124-fh-467-pd-1&amp;p=6&amp;text=%D0%B4%D0%B5%D0%BD%D1%8C%20%D0%BA%D0%BE%D0%BD%D1%81%D1%82%D0%B8%D1%82%D1%83%D1%86%D0%B8%D0%B8%20%D0%BA%D0%B0%D1%80%D1%82%D0%B8%D0%BD%D0%BA%D0%B8&amp;noreask=1&amp;pos=185&amp;rpt=simage&amp;lr=2&amp;img_url=http://batayskizbirkom.ru/_mod_files/ce_images/news/generated/1527457_150x7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text=%D0%B4%D0%B5%D0%BD%D1%8C%20%D0%BA%D0%BE%D0%BD%D1%81%D1%82%D0%B8%D1%82%D1%83%D1%86%D0%B8%D0%B8%20%D0%BA%D0%B0%D1%80%D1%82%D0%B8%D0%BD%D0%BA%D0%B8&amp;noreask=1&amp;pos=17&amp;rpt=simage&amp;lr=2&amp;uinfo=sw-1349-sh-673-fw-1124-fh-467-pd-1&amp;img_url=http://www.kalitva.ru/uploads/posts/2009-12/1260712952_konstituciy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source=wiz&amp;uinfo=sw-1349-sh-673-fw-1124-fh-467-pd-1&amp;p=7&amp;text=%D0%B4%D0%B5%D0%BD%D1%8C%20%D0%BA%D0%BE%D0%BD%D1%81%D1%82%D0%B8%D1%82%D1%83%D1%86%D0%B8%D0%B8%20%D0%BA%D0%B0%D1%80%D1%82%D0%B8%D0%BD%D0%BA%D0%B8&amp;noreask=1&amp;pos=227&amp;rpt=simage&amp;lr=2&amp;img_url=http://www.og.ru/photos/2012/12/25/111bi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uinfo=sw-1349-sh-673-fw-1124-fh-467-pd-1&amp;p=4&amp;text=%D0%B4%D0%B5%D0%BD%D1%8C%20%D0%BA%D0%BE%D0%BD%D1%81%D1%82%D0%B8%D1%82%D1%83%D1%86%D0%B8%D0%B8%20%D0%BA%D0%B0%D1%80%D1%82%D0%B8%D0%BD%D0%BA%D0%B8&amp;noreask=1&amp;pos=125&amp;rpt=simage&amp;lr=2&amp;img_url=http://www.badi.ru/postcards/den-konstitutsii/21545-otkrytki-s-dnem-konstitutsi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source=wiz&amp;text=%D0%B4%D0%B5%D0%BD%D1%8C%20%D0%BA%D0%BE%D0%BD%D1%81%D1%82%D0%B8%D1%82%D1%83%D1%86%D0%B8%D0%B8%20%D0%BA%D0%B0%D1%80%D1%82%D0%B8%D0%BD%D0%BA%D0%B8&amp;noreask=1&amp;pos=9&amp;rpt=simage&amp;lr=2&amp;uinfo=sw-1349-sh-673-fw-1124-fh-467-pd-1&amp;img_url=http://www.oren.aif.ru/application/public/news/232/5ec6ccbcca9bfd2a4cd0d97d0d3d231a_big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4%D0%B5%D0%BD%D1%8C%20%D0%BA%D0%BE%D0%BD%D1%81%D1%82%D0%B8%D1%82%D1%83%D1%86%D0%B8%D0%B8%20%D0%BA%D0%B0%D1%80%D1%82%D0%B8%D0%BD%D0%BA%D0%B8&amp;noreask=1&amp;pos=29&amp;rpt=simage&amp;lr=2&amp;uinfo=sw-1349-sh-673-fw-1124-fh-467-pd-1&amp;img_url=http://img15.nnm.ru/7/1/6/2/4/e55a11c715c140f72f33bdf456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F%D1%83%D1%82%D0%B8%D0%BD%20%D0%B2%D0%BB%D0%B0%D0%B4%D0%B8%D0%BC%D0%B8%D1%80%20%D0%B2%D0%BB%D0%B0%D0%B4%D0%B8%D0%BC%D0%B8%D1%80%D0%BE%D0%B2%D0%B8%D1%87&amp;pos=13&amp;uinfo=sw-1349-sh-673-fw-1124-fh-467-pd-1&amp;rpt=simage&amp;img_url=http://blog.kievukraine.info/uploaded_images/6538-71857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text=%D0%B4%D0%B5%D0%BD%D1%8C%20%D0%BA%D0%BE%D0%BD%D1%81%D1%82%D0%B8%D1%82%D1%83%D1%86%D0%B8%D0%B8%20%D0%BA%D0%B0%D1%80%D1%82%D0%B8%D0%BD%D0%BA%D0%B8&amp;noreask=1&amp;pos=6&amp;rpt=simage&amp;lr=2&amp;uinfo=sw-1349-sh-673-fw-1124-fh-467-pd-1&amp;img_url=http://img15.nnm.ru/f/1/3/8/b/511511c776cca3645d2182ab113_prev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E%D0%B1%D1%8F%D0%B7%D0%B0%D0%BD%D0%BD%D0%BE%D1%81%D1%82%D0%B8%20%D0%B3%D1%80%D0%B0%D0%B6%D0%B4%D0%B0%D0%BD%20%D0%BA%D0%B0%D1%80%D1%82%D0%B8%D0%BD%D0%BA%D0%B8&amp;img_url=http://900igr.net/datas/pravo/Prava-i-objazannosti-cheloveka/0001-001-Prava-i-objazannosti-grazhdan.jpg&amp;pos=4&amp;rpt=simage&amp;lr=2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images.yandex.ru/yandsearch?source=wiz&amp;uinfo=sw-1349-sh-673-fw-1124-fh-467-pd-1&amp;p=3&amp;text=%D0%BE%D0%B1%D1%8F%D0%B7%D0%B0%D0%BD%D0%BD%D0%BE%D1%81%D1%82%D0%B8%20%D0%B3%D1%80%D0%B0%D0%B6%D0%B4%D0%B0%D0%BD%20%D0%BA%D0%B0%D1%80%D1%82%D0%B8%D0%BD%D0%BA%D0%B8&amp;noreask=1&amp;pos=102&amp;rpt=simage&amp;lr=2&amp;img_url=http://900igr.net/datai/pravo/Grazhdanin-Rossii/0012-039-Zapomni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oreninform.ru/upload/iblock/a1b/%D0%9C%D0%BE%D1%81%D0%BA%D0%B2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4797152"/>
            <a:ext cx="4139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Разработчик: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Волосянкина Наталья Васильевна,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учитель начальных классов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средней школы №462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Пушкинского района СПб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Конституция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Российской Федерации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 descr="http://www.med.cap.ru/home/351/24-04-2013/2083795e64f9ad481e7bfa2ff6f1adc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7647" t="22727" r="51471"/>
          <a:stretch>
            <a:fillRect/>
          </a:stretch>
        </p:blipFill>
        <p:spPr bwMode="auto">
          <a:xfrm rot="20739606">
            <a:off x="768992" y="2163910"/>
            <a:ext cx="1008112" cy="1398100"/>
          </a:xfrm>
          <a:prstGeom prst="ellipse">
            <a:avLst/>
          </a:prstGeom>
          <a:noFill/>
        </p:spPr>
      </p:pic>
      <p:pic>
        <p:nvPicPr>
          <p:cNvPr id="10" name="Picture 4" descr="http://www.med.cap.ru/home/351/24-04-2013/2083795e64f9ad481e7bfa2ff6f1adc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471" t="3589" r="42647" b="31818"/>
          <a:stretch>
            <a:fillRect/>
          </a:stretch>
        </p:blipFill>
        <p:spPr bwMode="auto">
          <a:xfrm rot="569451">
            <a:off x="7120234" y="1847057"/>
            <a:ext cx="1008112" cy="129614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900igr.net/datas/pravo/Prava-i-objazannosti-grazhdan/0006-006-Konstitutsija-RF-dokument-zakrepljajuschij-prava-chelove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48064" cy="3863311"/>
          </a:xfrm>
          <a:prstGeom prst="rect">
            <a:avLst/>
          </a:prstGeom>
          <a:noFill/>
        </p:spPr>
      </p:pic>
      <p:pic>
        <p:nvPicPr>
          <p:cNvPr id="3" name="Picture 2" descr="http://900igr.net/datas/pravo/Prava-i-objazannosti-grazhdan/0013-013-CHelovek-zagovoril-o-svoikh-pravakh-desjatki-vekov-naz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54920"/>
            <a:ext cx="4572000" cy="320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vip.volyn.ua/sites/default/files/images/720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3240360" cy="4323856"/>
          </a:xfrm>
          <a:prstGeom prst="rect">
            <a:avLst/>
          </a:prstGeom>
          <a:noFill/>
        </p:spPr>
      </p:pic>
      <p:pic>
        <p:nvPicPr>
          <p:cNvPr id="31748" name="Picture 4" descr="http://www.zhelezka-info.ru/images/67574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258" y="1844824"/>
            <a:ext cx="3902024" cy="4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u38.ru/br99/images/stories/prava_rebenka/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566"/>
            <a:ext cx="9144000" cy="687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young.rzd.ru/dbmm/images/41/4080/55966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93" y="0"/>
            <a:ext cx="93072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du.cap.ru/home/4610/010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904"/>
            <a:ext cx="9144000" cy="687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hachkala57.dagschool.com/_http_schools/1744/mahachkala57/admin/ckfinder/core/connector/php/connector.phpfck_user_files/images/0006-006-Deti-imejut-pravo-na-meditsinskij-ukh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02"/>
            <a:ext cx="9144000" cy="6839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ozedu.ru/files/u1111/0008-008-Deti-imejut-pravo-na-vospitanie-v-semejnom-okruzhenii-ili-byt-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62"/>
            <a:ext cx="9144000" cy="680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s/chelovek/Prava-rebjonka.files/0005-005-Deti-imejut-pravo-na-dostatochnoe-pitanie-i-dostatochnoe-kolichestv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75"/>
            <a:ext cx="9144000" cy="686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mic.ru/images/gallery_02-2012/640.444_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s/pravo/Prava-i-objazannosti-cheloveka/0017-017-Objazannosti-grazhdanina-Iz-konstitutsii-R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450" y="3789040"/>
            <a:ext cx="4089550" cy="3068960"/>
          </a:xfrm>
          <a:prstGeom prst="rect">
            <a:avLst/>
          </a:prstGeom>
          <a:noFill/>
        </p:spPr>
      </p:pic>
      <p:pic>
        <p:nvPicPr>
          <p:cNvPr id="3" name="Picture 2" descr="http://900igr.net/datas/obschestvoznanie/Obschestvoznanie-11-klass/0018-018-Objazannosti-cheloveka-i-grazhdanina-po-Konstitutsii-R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8207"/>
            <a:ext cx="5457175" cy="4095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.tsn.ua/media/images2/original/Jul2007/65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Р  О  С  С  И  Я</a:t>
            </a:r>
            <a:endParaRPr lang="ru-RU" sz="4400" b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Столица России </a:t>
            </a:r>
            <a:r>
              <a:rPr lang="ru-RU" sz="3200" b="1" dirty="0" smtClean="0">
                <a:solidFill>
                  <a:srgbClr val="FF0000"/>
                </a:solidFill>
              </a:rPr>
              <a:t>– город Москва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900igr.net/datas/pravo/Objazannosti-grazhdanina/0005-005-Voinskaja-objazanno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3141"/>
            <a:ext cx="4283968" cy="3214859"/>
          </a:xfrm>
          <a:prstGeom prst="rect">
            <a:avLst/>
          </a:prstGeom>
          <a:noFill/>
        </p:spPr>
      </p:pic>
      <p:pic>
        <p:nvPicPr>
          <p:cNvPr id="37890" name="Picture 2" descr="http://900igr.net/datas/obschestvoznanie/Vooruzhennye-sily-Rossii/0001-001-Zaschita-Otechestva-est-dolg-i-objazannost-kazhdogo-grazhdan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6709"/>
          <a:stretch>
            <a:fillRect/>
          </a:stretch>
        </p:blipFill>
        <p:spPr bwMode="auto">
          <a:xfrm>
            <a:off x="0" y="0"/>
            <a:ext cx="597229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s/geografija/Rossija-na-karte-mira/0006-006-Simvolika-Ross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nefis-gbr.ru/images/for_articles/gimn/395933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919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012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 России.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Принят 7 марта 2001 года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vologda-oblast.ru/common/upload/text/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4176464" cy="4859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Герб России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iki.pskovedu.ru/images/3/3e/Flag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547260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Государственный флаг России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1.endata.cx/data/games/21890/gfth3hth63h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900igr.net/datas/pravo/Prava-i-objazannosti-grazhdan/0018-018-CHto-uznal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6643738" cy="51248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РЕФЛЕКСИЯ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chelovek/Prava-rebjonka.files/0011-011-Schastja-i-solntsa-vam-de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81849"/>
            <a:ext cx="7848872" cy="52761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54868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66"/>
                </a:solidFill>
              </a:rPr>
              <a:t>Благодарю за работу!</a:t>
            </a:r>
            <a:endParaRPr lang="ru-RU" sz="48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60.radikal.ru/i168/1106/55/bfa4b2b410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0"/>
            <a:ext cx="4248472" cy="6858000"/>
          </a:xfrm>
          <a:prstGeom prst="rect">
            <a:avLst/>
          </a:prstGeom>
          <a:noFill/>
        </p:spPr>
      </p:pic>
      <p:pic>
        <p:nvPicPr>
          <p:cNvPr id="1032" name="Picture 8" descr="http://stat18.privet.ru/lr/0a163f656ac95a151705073dafb63cf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5410200" cy="4581128"/>
          </a:xfrm>
          <a:prstGeom prst="rect">
            <a:avLst/>
          </a:prstGeom>
          <a:noFill/>
        </p:spPr>
      </p:pic>
      <p:pic>
        <p:nvPicPr>
          <p:cNvPr id="1034" name="Picture 10" descr="http://cs9977.vkontakte.ru/u138989481/-14/x_2fa3cac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364088" cy="340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alendar.onru.ru/media/cofficial/p1/89e3s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50505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alitva.ru/uploads/posts/2009-12/1260712952_konstituci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18835" cy="4149080"/>
          </a:xfrm>
          <a:prstGeom prst="rect">
            <a:avLst/>
          </a:prstGeom>
          <a:noFill/>
        </p:spPr>
      </p:pic>
      <p:pic>
        <p:nvPicPr>
          <p:cNvPr id="3" name="Picture 4" descr="http://ikar62.ru/upload/images/35/35e2b642ae33711f9e36b233eabfd0f2thumb300x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89040"/>
            <a:ext cx="3024336" cy="3068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Конституция –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основной Закон Российской Федерации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332656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12 декабря 1993 год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017.radikal.ru/i402/1112/11/c33dd1b14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612207" cy="2636912"/>
          </a:xfrm>
          <a:prstGeom prst="rect">
            <a:avLst/>
          </a:prstGeom>
          <a:noFill/>
        </p:spPr>
      </p:pic>
      <p:pic>
        <p:nvPicPr>
          <p:cNvPr id="2" name="Picture 2" descr="http://s017.radikal.ru/i403/1112/d7/7eca79a064a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216" y="2564904"/>
            <a:ext cx="7056784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archive.kremlin.ru/dyn_images/big2002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8999"/>
            <a:ext cx="5148064" cy="3438907"/>
          </a:xfrm>
          <a:prstGeom prst="rect">
            <a:avLst/>
          </a:prstGeom>
          <a:noFill/>
        </p:spPr>
      </p:pic>
      <p:pic>
        <p:nvPicPr>
          <p:cNvPr id="50178" name="Picture 2" descr="http://www.yuga.ru/media/vladimir_putin_b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644008" cy="348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ural56.ru/photos/dekab_2010/99f099886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s/pravo/Prava-i-objazannosti-cheloveka/0001-001-Prava-i-objazannosti-grazhd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6752"/>
          <a:stretch>
            <a:fillRect/>
          </a:stretch>
        </p:blipFill>
        <p:spPr bwMode="auto">
          <a:xfrm>
            <a:off x="0" y="0"/>
            <a:ext cx="4104456" cy="1988840"/>
          </a:xfrm>
          <a:prstGeom prst="roundRect">
            <a:avLst/>
          </a:prstGeom>
          <a:solidFill>
            <a:schemeClr val="tx2"/>
          </a:solidFill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70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1510" name="Picture 6" descr="http://900igr.net/datai/pravo/Grazhdanin-Rossii/0012-039-Zapomni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548" y="2996952"/>
            <a:ext cx="2225452" cy="2030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988840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«Чтобы сделать из людей хороших граждан, им следует дать возможность проявить свои права граждан и исполнить свои обязанности граждан».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С. Смайлс, английский писатель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87</Words>
  <Application>Microsoft Office PowerPoint</Application>
  <PresentationFormat>Экран (4:3)</PresentationFormat>
  <Paragraphs>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31</cp:revision>
  <dcterms:created xsi:type="dcterms:W3CDTF">2013-08-20T16:04:03Z</dcterms:created>
  <dcterms:modified xsi:type="dcterms:W3CDTF">2013-08-25T16:12:50Z</dcterms:modified>
</cp:coreProperties>
</file>