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SkazkaForSerge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CC0066"/>
    <a:srgbClr val="A42320"/>
    <a:srgbClr val="C42A26"/>
    <a:srgbClr val="8D1E1B"/>
    <a:srgbClr val="820041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214554"/>
            <a:ext cx="4896544" cy="24482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>
                  <a:solidFill>
                    <a:schemeClr val="tx1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 о грибах</a:t>
            </a:r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5931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Съедобные грибы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www.velootchet.org/photo/img/th-590-9040_crw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000264" cy="1500198"/>
          </a:xfrm>
          <a:prstGeom prst="rect">
            <a:avLst/>
          </a:prstGeom>
          <a:noFill/>
        </p:spPr>
      </p:pic>
      <p:pic>
        <p:nvPicPr>
          <p:cNvPr id="4" name="Picture 2" descr="http://xn----7sbajbkddao6gnu.xn--p1ai/media/cache/00/25/a4/3f/0025a43f288debbaf6f660a21740fc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2428892" cy="2412699"/>
          </a:xfrm>
          <a:prstGeom prst="rect">
            <a:avLst/>
          </a:prstGeom>
          <a:noFill/>
        </p:spPr>
      </p:pic>
      <p:pic>
        <p:nvPicPr>
          <p:cNvPr id="5" name="Picture 2" descr="http://www.photoforum.ru/f/photo/000/610/610959_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928670"/>
            <a:ext cx="2095515" cy="1571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71736" y="3286124"/>
            <a:ext cx="2965172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оровик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руздь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Маслята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Лисички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Подосиновик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Опята</a:t>
            </a:r>
            <a:endParaRPr lang="ru-RU" sz="32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2" descr="http://xn-----dlcbbiddafa1hpph1u.xn--p1ai/images/dO4UaSeJZIb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285860"/>
            <a:ext cx="3814789" cy="2119327"/>
          </a:xfrm>
          <a:prstGeom prst="rect">
            <a:avLst/>
          </a:prstGeom>
          <a:noFill/>
        </p:spPr>
      </p:pic>
      <p:pic>
        <p:nvPicPr>
          <p:cNvPr id="6" name="Picture 2" descr="http://volga34.ru.images.1c-bitrix-cdn.ru/upload/medialibrary/f8f/f8f6a268c6a9d99a0d78774d0d69e090.jpg?14300813341014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428868"/>
            <a:ext cx="3365217" cy="2284141"/>
          </a:xfrm>
          <a:prstGeom prst="rect">
            <a:avLst/>
          </a:prstGeom>
          <a:noFill/>
        </p:spPr>
      </p:pic>
      <p:pic>
        <p:nvPicPr>
          <p:cNvPr id="9" name="Picture 2" descr="http://romo.ua/images/lots7/1577082/3271719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286256"/>
            <a:ext cx="344523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8"/>
            <a:ext cx="6498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Несъедобные грибы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://yum-yum.menu/uploads/posts/2015-08/144079289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714752"/>
            <a:ext cx="3810027" cy="2857520"/>
          </a:xfrm>
          <a:prstGeom prst="rect">
            <a:avLst/>
          </a:prstGeom>
          <a:noFill/>
        </p:spPr>
      </p:pic>
      <p:pic>
        <p:nvPicPr>
          <p:cNvPr id="4" name="Picture 2" descr="http://feodom.feo.ua/news_thumbs/knf1d0a4d0e084c1e34fd68c5a71a644928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4572032" cy="34118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2707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Мухомор</a:t>
            </a:r>
            <a:endParaRPr lang="ru-RU" sz="48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000636"/>
            <a:ext cx="277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Поганка</a:t>
            </a:r>
            <a:endParaRPr lang="ru-RU" sz="48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-dlcbbiddafa1hpph1u.xn--p1ai/images/dO4UaSeJZI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86676" cy="40481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4929198"/>
            <a:ext cx="219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Опята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mo.ua/images/lots7/1577082/327171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7093135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5357826"/>
            <a:ext cx="4240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Подосиновики</a:t>
            </a:r>
            <a:endParaRPr lang="ru-RU" sz="4800" b="1" dirty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olga34.ru.images.1c-bitrix-cdn.ru/upload/medialibrary/f8f/f8f6a268c6a9d99a0d78774d0d69e090.jpg?1430081334101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572296" cy="4460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5072074"/>
            <a:ext cx="29963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Лисички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yum-yum.menu/uploads/posts/2015-08/144079289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929354" cy="4447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5072074"/>
            <a:ext cx="2707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Мухомор</a:t>
            </a:r>
            <a:endParaRPr lang="ru-RU" sz="48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hotoforum.ru/f/photo/000/610/610959_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500858" cy="4875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214950"/>
            <a:ext cx="2641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Маслята</a:t>
            </a:r>
            <a:endParaRPr lang="ru-RU" sz="48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--7sbajbkddao6gnu.xn--p1ai/media/cache/00/25/a4/3f/0025a43f288debbaf6f660a21740fc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308203" cy="3286148"/>
          </a:xfrm>
          <a:prstGeom prst="rect">
            <a:avLst/>
          </a:prstGeom>
          <a:noFill/>
        </p:spPr>
      </p:pic>
      <p:pic>
        <p:nvPicPr>
          <p:cNvPr id="19460" name="Picture 4" descr="http://xn----7sbbaazuatxpyidedi7gqh.xn--p1ai/i/priroda/Grib/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143116"/>
            <a:ext cx="5715008" cy="453390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571480"/>
            <a:ext cx="2286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Груздь</a:t>
            </a:r>
            <a:endParaRPr lang="ru-RU" sz="54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elootchet.org/photo/img/th-590-9040_crw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215106" cy="46613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072074"/>
            <a:ext cx="31743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Боровик</a:t>
            </a:r>
            <a:endParaRPr lang="ru-RU" sz="60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eodom.feo.ua/news_thumbs/knf1d0a4d0e084c1e34fd68c5a71a644928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143668" cy="4584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5072074"/>
            <a:ext cx="25654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Поганка</a:t>
            </a:r>
            <a:endParaRPr lang="ru-RU" sz="4800" b="1" dirty="0" smtClean="0">
              <a:ln w="11430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SkazkaForSerge</vt:lpstr>
      <vt:lpstr>Тема Office</vt:lpstr>
      <vt:lpstr>Загадки о грибах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Пень</cp:lastModifiedBy>
  <cp:revision>41</cp:revision>
  <dcterms:created xsi:type="dcterms:W3CDTF">2015-04-19T15:51:03Z</dcterms:created>
  <dcterms:modified xsi:type="dcterms:W3CDTF">2015-09-30T16:16:42Z</dcterms:modified>
</cp:coreProperties>
</file>