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66" r:id="rId5"/>
    <p:sldId id="265" r:id="rId6"/>
    <p:sldId id="263" r:id="rId7"/>
    <p:sldId id="270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ed-kopilka.ru/raznoe/pozdravlenija-i-pozhelanija-na-vse-sluchai-zhizni/pozdravlenija-s-nastupayuschim-na-novyi-god-obezjany-2016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Новым 2016 годом!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1752600"/>
          </a:xfrm>
        </p:spPr>
        <p:txBody>
          <a:bodyPr/>
          <a:lstStyle/>
          <a:p>
            <a:r>
              <a:rPr lang="ru-RU" dirty="0" smtClean="0"/>
              <a:t>Новогодняя открытка «Обезьянка»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321297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Михалина Светлана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 5 г. Сергиев Посад»</a:t>
            </a:r>
          </a:p>
          <a:p>
            <a:endParaRPr lang="ru-RU" sz="2400" dirty="0"/>
          </a:p>
        </p:txBody>
      </p:sp>
      <p:pic>
        <p:nvPicPr>
          <p:cNvPr id="5" name="Picture 3" descr="C:\Users\Светочка\Documents\Школа\фотки\телефон\20151223_1327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856558"/>
            <a:ext cx="2031328" cy="26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19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обезьяны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Наступает праздник долгожданный,</a:t>
            </a:r>
          </a:p>
          <a:p>
            <a:pPr marL="0" indent="0">
              <a:buNone/>
            </a:pPr>
            <a:r>
              <a:rPr lang="ru-RU" dirty="0"/>
              <a:t>Добрый и прекрасный Новый год.</a:t>
            </a:r>
          </a:p>
          <a:p>
            <a:pPr marL="0" indent="0">
              <a:buNone/>
            </a:pPr>
            <a:r>
              <a:rPr lang="ru-RU" dirty="0"/>
              <a:t>Пусть же символ года — Обезьяна —</a:t>
            </a:r>
          </a:p>
          <a:p>
            <a:pPr marL="0" indent="0">
              <a:buNone/>
            </a:pPr>
            <a:r>
              <a:rPr lang="ru-RU" dirty="0"/>
              <a:t>Счастье и удачу принесет!</a:t>
            </a:r>
          </a:p>
          <a:p>
            <a:endParaRPr lang="ru-RU" dirty="0"/>
          </a:p>
        </p:txBody>
      </p:sp>
      <p:pic>
        <p:nvPicPr>
          <p:cNvPr id="1026" name="Picture 2" descr="http://ped-kopilka.ru/images/50%281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0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5264" r="8950" b="15526"/>
          <a:stretch/>
        </p:blipFill>
        <p:spPr bwMode="auto">
          <a:xfrm rot="10800000">
            <a:off x="323528" y="332656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167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50004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ПРИГОТОВИМ РАБОЧЕЕ МЕСТО</a:t>
            </a: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63" t="6250" r="26874" b="18749"/>
          <a:stretch>
            <a:fillRect/>
          </a:stretch>
        </p:blipFill>
        <p:spPr bwMode="auto">
          <a:xfrm>
            <a:off x="2285984" y="1500174"/>
            <a:ext cx="50720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637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понадобится?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4555" y="1556792"/>
            <a:ext cx="1971660" cy="75722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Белая чертёжная бумага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3071810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Цветная бумага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071942"/>
            <a:ext cx="1500198" cy="1428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357694"/>
            <a:ext cx="1643074" cy="1643074"/>
          </a:xfrm>
          <a:prstGeom prst="rect">
            <a:avLst/>
          </a:prstGeom>
          <a:solidFill>
            <a:srgbClr val="8F3E25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21901" y="1285860"/>
            <a:ext cx="2500330" cy="16430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4572008"/>
            <a:ext cx="1571636" cy="157163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F:\Школа\труд\Без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54759">
            <a:off x="1188815" y="2902649"/>
            <a:ext cx="2143140" cy="2428892"/>
          </a:xfrm>
          <a:prstGeom prst="rect">
            <a:avLst/>
          </a:prstGeom>
          <a:noFill/>
        </p:spPr>
      </p:pic>
      <p:pic>
        <p:nvPicPr>
          <p:cNvPr id="8" name="Picture 3" descr="F:\Школа\труд\кл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68756">
            <a:off x="59099" y="3308526"/>
            <a:ext cx="1785950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8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Вычерчиваем круги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584" y="1772816"/>
            <a:ext cx="2088232" cy="21602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79912" y="1988840"/>
            <a:ext cx="1719808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32240" y="4780391"/>
            <a:ext cx="648072" cy="7116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60673" y="2189237"/>
            <a:ext cx="1163655" cy="109574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endCxn id="4" idx="6"/>
          </p:cNvCxnSpPr>
          <p:nvPr/>
        </p:nvCxnSpPr>
        <p:spPr>
          <a:xfrm>
            <a:off x="1871700" y="2852936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639816" y="2835940"/>
            <a:ext cx="859904" cy="16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942500" y="2739364"/>
            <a:ext cx="5818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56276" y="5136239"/>
            <a:ext cx="10441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93758" y="158815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= 40 </a:t>
            </a:r>
            <a:r>
              <a:rPr lang="ru-RU" b="1" dirty="0" smtClean="0"/>
              <a:t>мм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069768" y="181990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= </a:t>
            </a:r>
            <a:r>
              <a:rPr lang="ru-RU" b="1" dirty="0" smtClean="0"/>
              <a:t>30</a:t>
            </a:r>
            <a:r>
              <a:rPr lang="en-US" b="1" dirty="0" smtClean="0"/>
              <a:t> </a:t>
            </a:r>
            <a:r>
              <a:rPr lang="ru-RU" b="1" dirty="0" smtClean="0"/>
              <a:t>мм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33414" y="1965666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= </a:t>
            </a:r>
            <a:r>
              <a:rPr lang="ru-RU" b="1" dirty="0" smtClean="0"/>
              <a:t>20</a:t>
            </a:r>
            <a:r>
              <a:rPr lang="en-US" b="1" dirty="0" smtClean="0"/>
              <a:t> </a:t>
            </a:r>
            <a:r>
              <a:rPr lang="ru-RU" b="1" dirty="0" smtClean="0"/>
              <a:t>мм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33414" y="443225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 = </a:t>
            </a:r>
            <a:r>
              <a:rPr lang="ru-RU" b="1" dirty="0" smtClean="0"/>
              <a:t>15</a:t>
            </a:r>
            <a:r>
              <a:rPr lang="en-US" b="1" dirty="0" smtClean="0"/>
              <a:t> </a:t>
            </a:r>
            <a:r>
              <a:rPr lang="ru-RU" b="1" dirty="0" smtClean="0"/>
              <a:t>мм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61653" y="4108659"/>
            <a:ext cx="1487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туловище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12390" y="4201426"/>
            <a:ext cx="108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63801" y="3486199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уши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89749" y="5805264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лапки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4344" y="5343599"/>
            <a:ext cx="467454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Подумай, сколько каких деталей </a:t>
            </a:r>
          </a:p>
          <a:p>
            <a:pPr algn="ctr"/>
            <a:r>
              <a:rPr lang="ru-RU" sz="2400" b="1" dirty="0" smtClean="0"/>
              <a:t>надо вырезать?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2019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очка\Documents\Школа\фотки\телефон\20151223_133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6610/16969765.7a/0_69c9c_b055346c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1701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очка\Documents\Школа\фотки\телефон\20151223_1324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88700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очка\Documents\Школа\фотки\телефон\20151223_1327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049511"/>
            <a:ext cx="3752160" cy="49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9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Н.А. </a:t>
            </a:r>
            <a:r>
              <a:rPr lang="ru-RU" dirty="0" err="1" smtClean="0"/>
              <a:t>Цирулик</a:t>
            </a:r>
            <a:r>
              <a:rPr lang="ru-RU" dirty="0" smtClean="0"/>
              <a:t>, Т.Н. </a:t>
            </a:r>
            <a:r>
              <a:rPr lang="ru-RU" dirty="0" err="1" smtClean="0"/>
              <a:t>Проснякова</a:t>
            </a:r>
            <a:r>
              <a:rPr lang="ru-RU" dirty="0" smtClean="0"/>
              <a:t>. «Умелые руки». Учебник для 1 класса. Изд. «Учебная литература», Самара, 2003</a:t>
            </a:r>
          </a:p>
          <a:p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ped-kopilka.ru/raznoe/pozdravlenija-i-pozhelanija-na-vse-sluchai-zhizni/pozdravlenija-s-nastupayuschim-na-novyi-god-obezjany-2016.html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252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122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 Новым 2016 годом!</vt:lpstr>
      <vt:lpstr>Год обезьяны</vt:lpstr>
      <vt:lpstr>Презентация PowerPoint</vt:lpstr>
      <vt:lpstr>ПРИГОТОВИМ РАБОЧЕЕ МЕСТО</vt:lpstr>
      <vt:lpstr>Что понадобится?</vt:lpstr>
      <vt:lpstr>Вычерчиваем круги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Светочка</dc:creator>
  <cp:lastModifiedBy>Светочка</cp:lastModifiedBy>
  <cp:revision>14</cp:revision>
  <dcterms:created xsi:type="dcterms:W3CDTF">2015-12-13T14:38:08Z</dcterms:created>
  <dcterms:modified xsi:type="dcterms:W3CDTF">2015-12-23T18:18:22Z</dcterms:modified>
</cp:coreProperties>
</file>