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0147-4CA9-4BBE-ABCE-D6AA9E085CF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DC9CA68-D57A-4F93-BAF0-93798E5EF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0147-4CA9-4BBE-ABCE-D6AA9E085CF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CA68-D57A-4F93-BAF0-93798E5EF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0147-4CA9-4BBE-ABCE-D6AA9E085CF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CA68-D57A-4F93-BAF0-93798E5EF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0147-4CA9-4BBE-ABCE-D6AA9E085CF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DC9CA68-D57A-4F93-BAF0-93798E5EF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0147-4CA9-4BBE-ABCE-D6AA9E085CF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CA68-D57A-4F93-BAF0-93798E5EF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0147-4CA9-4BBE-ABCE-D6AA9E085CF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CA68-D57A-4F93-BAF0-93798E5EF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0147-4CA9-4BBE-ABCE-D6AA9E085CF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DC9CA68-D57A-4F93-BAF0-93798E5EF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0147-4CA9-4BBE-ABCE-D6AA9E085CF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CA68-D57A-4F93-BAF0-93798E5EF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0147-4CA9-4BBE-ABCE-D6AA9E085CF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CA68-D57A-4F93-BAF0-93798E5EF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0147-4CA9-4BBE-ABCE-D6AA9E085CF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CA68-D57A-4F93-BAF0-93798E5EF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0147-4CA9-4BBE-ABCE-D6AA9E085CF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CA68-D57A-4F93-BAF0-93798E5EF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7E0147-4CA9-4BBE-ABCE-D6AA9E085CF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C9CA68-D57A-4F93-BAF0-93798E5EF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5074" y="6000768"/>
            <a:ext cx="2624126" cy="64294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вос-ль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Кобзева В.А.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5899911" flipV="1">
            <a:off x="11158365" y="2488146"/>
            <a:ext cx="115488" cy="162071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«Домашние животные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85720" y="428604"/>
            <a:ext cx="6643734" cy="2143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              проект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«Домашние животные»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Рисунок 4" descr="http://ped-kopilka.ru/upload/blogs/2137_2b059d1bb94340171e24a4670dbc996d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55756">
            <a:off x="490351" y="3409919"/>
            <a:ext cx="2871798" cy="217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5" descr="http://ped-kopilka.ru/upload/blogs/2137_9c9b2e1726bc2cabe7ba3b6a04d2dc59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2097" y="3845634"/>
            <a:ext cx="2906377" cy="194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1" descr="http://ped-kopilka.ru/upload/blogs/2137_cd30ea497a6ffb79bdf8a5cb7a30c3c6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643182"/>
            <a:ext cx="2809891" cy="210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 в группе раннего возраста.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«Домашние животные»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                   Актуальность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настоящее время не все имеют возможность держать домашних животных в доме. А любовь к животным у детей нужно воспитывать с раннего возраста. Поэтому проект позволяет расширять знания у детей о животных, содержащихся в домашних условиях и о их содержании. Экологическое воспитание формирует поведение и ответственность детей за природу. А животные – это первый источник знаний о природе. На основе представлений о животных, ребенок учится видеть взаимосвязь в природе и соответствующе действовать.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86800" cy="228601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элементарных представлений о домашних животных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(кошка, собака, корова, лошадь, коза)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643182"/>
            <a:ext cx="8686800" cy="343694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Познакомить с некоторыми особенностями поведения домашних животных. Дать элементарные представления о их внешнем виде, какие голоса подают.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Способствовать развитию мышления, любознательности, воображения, обогащению словарного запаса детей.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Учить узнавать в натуре, на картинках, в игрушках домашних животных и их детёнышей и называть их.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Формирование элементарных представлений, знаний детей о животном мире ближайшего окружения</a:t>
            </a:r>
          </a:p>
          <a:p>
            <a:r>
              <a:rPr lang="ru-RU" dirty="0" smtClean="0"/>
              <a:t>Знакомство с правилами ухода за домашними животными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4230" y="1357298"/>
            <a:ext cx="276196" cy="22385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воспитатель группы, воспитанники группы,  родители воспитанников.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Сроки реализации проекта.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 неделя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Этапы проекта</a:t>
            </a:r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Подготовительный                                  Заключительный</a:t>
            </a:r>
          </a:p>
          <a:p>
            <a:pPr>
              <a:buNone/>
            </a:pPr>
            <a:r>
              <a:rPr lang="ru-RU" sz="2400" dirty="0" smtClean="0"/>
              <a:t>                                        Практический </a:t>
            </a: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2285984" y="3214686"/>
            <a:ext cx="142876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4036215" y="3607595"/>
            <a:ext cx="85725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357818" y="3143248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00034" y="4214818"/>
            <a:ext cx="2643206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4143380"/>
            <a:ext cx="27146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Подбор художественной литературы, подбор дидактического и иллюстрированного материала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00430" y="4500570"/>
            <a:ext cx="2143140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Закрепление знаний о домашних животных посредством разных</a:t>
            </a:r>
          </a:p>
          <a:p>
            <a:r>
              <a:rPr lang="ru-RU" dirty="0">
                <a:solidFill>
                  <a:schemeClr val="tx1"/>
                </a:solidFill>
              </a:rPr>
              <a:t>образовательных областей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929322" y="4214818"/>
            <a:ext cx="2357454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Знакомство с домашними животными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Выставка детского творчества.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flipH="1">
            <a:off x="-785849" y="908388"/>
            <a:ext cx="35718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3C3C3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3C3C3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596" y="1071546"/>
            <a:ext cx="8072494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Предварительная работа: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Поисковая работа по подбору иллюстративного материала по теме: «Домашние животные»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Разучивание стихов о домашних животных.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Пальчиковая гимнастика «Котенок»,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Знакомство с литературным произведением С. Михалков «Щенок», Е. Благинина «Котенок».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Загадывание загадок.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-Проведение подвижных и дидактических игр.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Просмотр мультфильма «Кто сказал МЯУ»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Настольный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3C3C3C"/>
                </a:solidFill>
                <a:effectLst/>
                <a:latin typeface="Times New Roman" pitchFamily="18" charset="0"/>
                <a:cs typeface="Times New Roman" pitchFamily="18" charset="0"/>
              </a:rPr>
              <a:t> театр по сказке «Репка»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Интеграция ОО: «Познание», «Коммуникация», «Чтение художественной литературы»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900" dirty="0" smtClean="0"/>
              <a:t>Рассматривание картинок, иллюстраций из серии «Домашние животные и их детёныши»</a:t>
            </a:r>
          </a:p>
          <a:p>
            <a:r>
              <a:rPr lang="ru-RU" sz="1900" dirty="0" smtClean="0"/>
              <a:t>Сказки: Русская народная сказка «Козлятки и волк» Обр. К. Ушинского, «Репка», «Сказка о козе лупленой» Рассказы Е </a:t>
            </a:r>
            <a:r>
              <a:rPr lang="ru-RU" sz="1900" dirty="0" err="1" smtClean="0"/>
              <a:t>Чарушина</a:t>
            </a:r>
            <a:r>
              <a:rPr lang="ru-RU" sz="1900" dirty="0" smtClean="0"/>
              <a:t>: «Кошка», «Собака», «Корова», «Коза», «Лошадь» Стихи: «Котёнок» В. Берестов», «Кто как кричит» А. </a:t>
            </a:r>
            <a:r>
              <a:rPr lang="ru-RU" sz="1900" dirty="0" err="1" smtClean="0"/>
              <a:t>Барто</a:t>
            </a:r>
            <a:r>
              <a:rPr lang="ru-RU" sz="1900" dirty="0" smtClean="0"/>
              <a:t>, «Лошадка» А </a:t>
            </a:r>
            <a:r>
              <a:rPr lang="ru-RU" sz="1900" dirty="0" err="1" smtClean="0"/>
              <a:t>Барто</a:t>
            </a:r>
            <a:r>
              <a:rPr lang="ru-RU" sz="1900" dirty="0" smtClean="0"/>
              <a:t> </a:t>
            </a:r>
            <a:br>
              <a:rPr lang="ru-RU" sz="1900" dirty="0" smtClean="0"/>
            </a:br>
            <a:r>
              <a:rPr lang="ru-RU" sz="1900" dirty="0" err="1" smtClean="0"/>
              <a:t>Потешки</a:t>
            </a:r>
            <a:r>
              <a:rPr lang="ru-RU" sz="1900" dirty="0" smtClean="0"/>
              <a:t>: «Как у нашего кота», «Ай </a:t>
            </a:r>
            <a:r>
              <a:rPr lang="ru-RU" sz="1900" dirty="0" err="1" smtClean="0"/>
              <a:t>качи-качи</a:t>
            </a:r>
            <a:r>
              <a:rPr lang="ru-RU" sz="1900" dirty="0" smtClean="0"/>
              <a:t>… » Динамические паузы: «Корова», «Козочка», «Кошка», «Котик»</a:t>
            </a:r>
          </a:p>
          <a:p>
            <a:r>
              <a:rPr lang="ru-RU" sz="1900" dirty="0" smtClean="0"/>
              <a:t>Пальчиковая гимнастика: «Два козлика», «Котёнок»</a:t>
            </a:r>
          </a:p>
          <a:p>
            <a:r>
              <a:rPr lang="ru-RU" sz="1900" dirty="0" smtClean="0"/>
              <a:t>Дидактические игры: «Чей малыш», «Чья мама», «Кто как кричит», «Кого не стало», «Чудесный мешочек» Подвижные игры: «Кот и мыши», «Кто сказал мяу», «Лохматый пёс»</a:t>
            </a:r>
          </a:p>
          <a:p>
            <a:r>
              <a:rPr lang="ru-RU" sz="1900" dirty="0" smtClean="0"/>
              <a:t>Игровая и продуктивная (конструктивная) деятельность: строим будку для </a:t>
            </a:r>
            <a:r>
              <a:rPr lang="ru-RU" sz="1900" dirty="0" smtClean="0"/>
              <a:t>собачки</a:t>
            </a:r>
          </a:p>
          <a:p>
            <a:r>
              <a:rPr lang="ru-RU" sz="1900" dirty="0" smtClean="0"/>
              <a:t>Показ </a:t>
            </a:r>
            <a:r>
              <a:rPr lang="ru-RU" sz="1900" dirty="0" smtClean="0"/>
              <a:t>настольного театра «Репка»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Интеграция ОО: </a:t>
            </a:r>
            <a:r>
              <a:rPr lang="ru-RU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«Художественное творчество»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900" dirty="0" smtClean="0"/>
              <a:t>рисование «Клубочки для котят», </a:t>
            </a:r>
            <a:br>
              <a:rPr lang="ru-RU" sz="1900" dirty="0" smtClean="0"/>
            </a:br>
            <a:r>
              <a:rPr lang="ru-RU" sz="1900" dirty="0" smtClean="0"/>
              <a:t> лепка «Угощение для собачки»</a:t>
            </a:r>
          </a:p>
          <a:p>
            <a:endParaRPr lang="ru-RU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8382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Результативность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600" dirty="0" smtClean="0"/>
              <a:t>У детей появился интерес к домашним животным, дети знают их названия, имеют элементарные представления о внешнем виде, образе жизни, особенностях питания.</a:t>
            </a:r>
            <a:br>
              <a:rPr lang="ru-RU" sz="1600" dirty="0" smtClean="0"/>
            </a:br>
            <a:r>
              <a:rPr lang="ru-RU" sz="1600" dirty="0" smtClean="0"/>
              <a:t>Расширилось взаимодействие с родителями.</a:t>
            </a:r>
            <a:br>
              <a:rPr lang="ru-RU" sz="1600" dirty="0" smtClean="0"/>
            </a:br>
            <a:r>
              <a:rPr lang="ru-RU" sz="1600" dirty="0" smtClean="0"/>
              <a:t>Обогатилась предметно-развивающаяся среда группы, созданы дидактические игры по теме: «Домашние животные»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20483" name="Picture 3" descr="IMG_53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896" y="2500313"/>
            <a:ext cx="6231982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IMG_53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531547"/>
            <a:ext cx="6286544" cy="353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IMG_53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500306"/>
            <a:ext cx="6194295" cy="356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IMG_53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1727" y="2500306"/>
            <a:ext cx="6537859" cy="36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IMG_53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6654" y="2544873"/>
            <a:ext cx="6662932" cy="374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IMG_53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3164" y="2500306"/>
            <a:ext cx="7007860" cy="394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160</TotalTime>
  <Words>380</Words>
  <Application>Microsoft Office PowerPoint</Application>
  <PresentationFormat>Экран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Подготовила  вос-ль Кобзева В.А.</vt:lpstr>
      <vt:lpstr>                    Проект в группе раннего возраста. Тема: «Домашние животные»                           Актуальность</vt:lpstr>
      <vt:lpstr>Цель проекта: формирование элементарных представлений о домашних животных  (кошка, собака, корова, лошадь, коза) </vt:lpstr>
      <vt:lpstr>Ожидаемые результаты </vt:lpstr>
      <vt:lpstr> </vt:lpstr>
      <vt:lpstr> </vt:lpstr>
      <vt:lpstr>Интеграция ОО: «Познание», «Коммуникация», «Чтение художественной литературы»  </vt:lpstr>
      <vt:lpstr>  Результативность проекта У детей появился интерес к домашним животным, дети знают их названия, имеют элементарные представления о внешнем виде, образе жизни, особенностях питания. Расширилось взаимодействие с родителями. Обогатилась предметно-развивающаяся среда группы, созданы дидактические игры по теме: «Домашние животные»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Валентина</cp:lastModifiedBy>
  <cp:revision>17</cp:revision>
  <dcterms:created xsi:type="dcterms:W3CDTF">2015-12-22T11:57:03Z</dcterms:created>
  <dcterms:modified xsi:type="dcterms:W3CDTF">2015-12-22T17:26:35Z</dcterms:modified>
</cp:coreProperties>
</file>