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21.12.2015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pPr/>
              <a:t>21.12.2015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21.12.2015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21.12.2015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21.12.2015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21.12.2015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21.12.2015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21.12.2015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21.12.2015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21.12.2015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8;&#1089;&#1077;&#1083;&#1100;\Desktop\minusok_hya_-_fanfary-21.mp3" TargetMode="Externa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 Башкирский фольклор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Молодцы!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_127c1_d0442738_S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24760" y="2571744"/>
            <a:ext cx="4146576" cy="3950983"/>
          </a:xfrm>
        </p:spPr>
      </p:pic>
      <p:pic>
        <p:nvPicPr>
          <p:cNvPr id="5" name="Рисунок 4" descr="0_127af_be3a0e64_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158" y="2143116"/>
            <a:ext cx="3548084" cy="4257701"/>
          </a:xfrm>
          <a:prstGeom prst="rect">
            <a:avLst/>
          </a:prstGeom>
        </p:spPr>
      </p:pic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tretch>
            <a:fillRect/>
          </a:stretch>
        </p:blipFill>
        <p:spPr>
          <a:xfrm>
            <a:off x="473867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Народный сказитель – это…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5214" y="1752600"/>
            <a:ext cx="7531116" cy="4229100"/>
          </a:xfrm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ru-RU" sz="4000" dirty="0" smtClean="0">
                <a:solidFill>
                  <a:schemeClr val="tx2"/>
                </a:solidFill>
              </a:rPr>
              <a:t>а) поэт</a:t>
            </a:r>
          </a:p>
          <a:p>
            <a:r>
              <a:rPr lang="ru-RU" sz="4000" dirty="0" smtClean="0">
                <a:solidFill>
                  <a:schemeClr val="tx2"/>
                </a:solidFill>
              </a:rPr>
              <a:t> б) </a:t>
            </a:r>
            <a:r>
              <a:rPr lang="ru-RU" sz="4000" dirty="0" err="1" smtClean="0">
                <a:solidFill>
                  <a:schemeClr val="tx2"/>
                </a:solidFill>
              </a:rPr>
              <a:t>сэсэн</a:t>
            </a:r>
            <a:endParaRPr lang="ru-RU" sz="4000" dirty="0" smtClean="0">
              <a:solidFill>
                <a:schemeClr val="tx2"/>
              </a:solidFill>
            </a:endParaRPr>
          </a:p>
          <a:p>
            <a:r>
              <a:rPr lang="ru-RU" sz="4000" dirty="0" smtClean="0">
                <a:solidFill>
                  <a:schemeClr val="tx2"/>
                </a:solidFill>
              </a:rPr>
              <a:t> в) писатель</a:t>
            </a:r>
          </a:p>
          <a:p>
            <a:r>
              <a:rPr lang="ru-RU" sz="4000" dirty="0" smtClean="0">
                <a:solidFill>
                  <a:schemeClr val="tx2"/>
                </a:solidFill>
              </a:rPr>
              <a:t> г) певец</a:t>
            </a:r>
          </a:p>
          <a:p>
            <a:endParaRPr lang="ru-RU" dirty="0"/>
          </a:p>
        </p:txBody>
      </p:sp>
      <p:pic>
        <p:nvPicPr>
          <p:cNvPr id="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/>
          <a:stretch>
            <a:fillRect/>
          </a:stretch>
        </p:blipFill>
        <p:spPr>
          <a:xfrm>
            <a:off x="1109666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8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tx1"/>
                </a:solidFill>
              </a:rPr>
              <a:t>Кубаир</a:t>
            </a:r>
            <a:r>
              <a:rPr lang="ru-RU" b="1" dirty="0" smtClean="0">
                <a:solidFill>
                  <a:schemeClr val="tx1"/>
                </a:solidFill>
              </a:rPr>
              <a:t> – это…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tx2"/>
                </a:solidFill>
              </a:rPr>
              <a:t>а) стихи, сложенные </a:t>
            </a:r>
            <a:r>
              <a:rPr lang="ru-RU" sz="4000" dirty="0" err="1" smtClean="0">
                <a:solidFill>
                  <a:schemeClr val="tx2"/>
                </a:solidFill>
              </a:rPr>
              <a:t>сэсэном</a:t>
            </a:r>
            <a:endParaRPr lang="ru-RU" sz="4000" dirty="0" smtClean="0">
              <a:solidFill>
                <a:schemeClr val="tx2"/>
              </a:solidFill>
            </a:endParaRPr>
          </a:p>
          <a:p>
            <a:r>
              <a:rPr lang="ru-RU" sz="4000" dirty="0" smtClean="0">
                <a:solidFill>
                  <a:schemeClr val="tx2"/>
                </a:solidFill>
              </a:rPr>
              <a:t>б) песня</a:t>
            </a:r>
          </a:p>
          <a:p>
            <a:r>
              <a:rPr lang="ru-RU" sz="4000" dirty="0" smtClean="0">
                <a:solidFill>
                  <a:schemeClr val="tx2"/>
                </a:solidFill>
              </a:rPr>
              <a:t>в) поэма</a:t>
            </a:r>
          </a:p>
          <a:p>
            <a:r>
              <a:rPr lang="ru-RU" sz="4000" dirty="0" smtClean="0">
                <a:solidFill>
                  <a:schemeClr val="tx2"/>
                </a:solidFill>
              </a:rPr>
              <a:t>г) эпос</a:t>
            </a:r>
          </a:p>
          <a:p>
            <a:endParaRPr lang="ru-RU" dirty="0"/>
          </a:p>
        </p:txBody>
      </p:sp>
      <p:pic>
        <p:nvPicPr>
          <p:cNvPr id="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/>
          <a:stretch>
            <a:fillRect/>
          </a:stretch>
        </p:blipFill>
        <p:spPr>
          <a:xfrm>
            <a:off x="1131097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84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Как называется башкирский народный эпос?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tx2"/>
                </a:solidFill>
              </a:rPr>
              <a:t>а) «</a:t>
            </a:r>
            <a:r>
              <a:rPr lang="ru-RU" sz="4000" dirty="0" err="1" smtClean="0">
                <a:solidFill>
                  <a:schemeClr val="tx2"/>
                </a:solidFill>
              </a:rPr>
              <a:t>Камыр</a:t>
            </a:r>
            <a:r>
              <a:rPr lang="en-US" sz="4000" dirty="0" smtClean="0">
                <a:solidFill>
                  <a:schemeClr val="tx2"/>
                </a:solidFill>
              </a:rPr>
              <a:t> - </a:t>
            </a:r>
            <a:r>
              <a:rPr lang="ru-RU" sz="4000" dirty="0" smtClean="0">
                <a:solidFill>
                  <a:schemeClr val="tx2"/>
                </a:solidFill>
              </a:rPr>
              <a:t>Батыр»</a:t>
            </a:r>
          </a:p>
          <a:p>
            <a:r>
              <a:rPr lang="ru-RU" sz="4000" dirty="0" smtClean="0">
                <a:solidFill>
                  <a:schemeClr val="tx2"/>
                </a:solidFill>
              </a:rPr>
              <a:t>б) «Урал</a:t>
            </a:r>
            <a:r>
              <a:rPr lang="en-US" sz="4000" dirty="0" smtClean="0">
                <a:solidFill>
                  <a:schemeClr val="tx2"/>
                </a:solidFill>
              </a:rPr>
              <a:t> - </a:t>
            </a:r>
            <a:r>
              <a:rPr lang="ru-RU" sz="4000" dirty="0" smtClean="0">
                <a:solidFill>
                  <a:schemeClr val="tx2"/>
                </a:solidFill>
              </a:rPr>
              <a:t>Батыр»</a:t>
            </a:r>
          </a:p>
          <a:p>
            <a:r>
              <a:rPr lang="ru-RU" sz="4000" dirty="0" smtClean="0">
                <a:solidFill>
                  <a:schemeClr val="tx2"/>
                </a:solidFill>
              </a:rPr>
              <a:t>в) «Колесница- летунья»</a:t>
            </a:r>
          </a:p>
          <a:p>
            <a:endParaRPr lang="ru-RU" dirty="0"/>
          </a:p>
        </p:txBody>
      </p:sp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/>
          <a:stretch>
            <a:fillRect/>
          </a:stretch>
        </p:blipFill>
        <p:spPr>
          <a:xfrm>
            <a:off x="1131097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2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1589699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422" y="2071678"/>
            <a:ext cx="4286250" cy="2928958"/>
          </a:xfrm>
          <a:prstGeom prst="rect">
            <a:avLst/>
          </a:prstGeom>
        </p:spPr>
      </p:pic>
      <p:pic>
        <p:nvPicPr>
          <p:cNvPr id="7" name="minusok_hya_-_fanfary-2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525156" y="6072206"/>
            <a:ext cx="304800" cy="304800"/>
          </a:xfrm>
          <a:prstGeom prst="rect">
            <a:avLst/>
          </a:prstGeom>
        </p:spPr>
      </p:pic>
      <p:pic>
        <p:nvPicPr>
          <p:cNvPr id="8" name="Рисунок 7" descr="16835610zu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60" y="1714488"/>
            <a:ext cx="3143272" cy="3771926"/>
          </a:xfrm>
          <a:prstGeom prst="rect">
            <a:avLst/>
          </a:prstGeom>
        </p:spPr>
      </p:pic>
      <p:pic>
        <p:nvPicPr>
          <p:cNvPr id="9" name="Рисунок 8" descr="16835610zu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667636" y="1071546"/>
            <a:ext cx="4071966" cy="4886359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5214" y="1752600"/>
            <a:ext cx="10531512" cy="1462086"/>
          </a:xfrm>
        </p:spPr>
        <p:txBody>
          <a:bodyPr/>
          <a:lstStyle/>
          <a:p>
            <a:pPr algn="ctr"/>
            <a:r>
              <a:rPr lang="ru-RU" sz="3200" b="1" dirty="0" smtClean="0"/>
              <a:t>На трех столбах стоит , под крышей сладости хранит.</a:t>
            </a:r>
          </a:p>
          <a:p>
            <a:endParaRPr lang="ru-RU" dirty="0"/>
          </a:p>
        </p:txBody>
      </p:sp>
      <p:pic>
        <p:nvPicPr>
          <p:cNvPr id="4" name="Picture 2" descr="D:\Documents and Settings\Admin\Мои документы\Мои рисунки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84" y="3000372"/>
            <a:ext cx="4214842" cy="31950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 улей</a:t>
            </a:r>
            <a:endParaRPr lang="ru-RU" sz="6000" b="1" dirty="0"/>
          </a:p>
        </p:txBody>
      </p:sp>
      <p:pic>
        <p:nvPicPr>
          <p:cNvPr id="4" name="Содержимое 3" descr="a3830f330bd7aabfa365b39b903ced18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2662" y="1372550"/>
            <a:ext cx="6130788" cy="4199589"/>
          </a:xfrm>
        </p:spPr>
      </p:pic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tretch>
            <a:fillRect/>
          </a:stretch>
        </p:blipFill>
        <p:spPr>
          <a:xfrm>
            <a:off x="1166816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523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5214" y="928670"/>
            <a:ext cx="10058400" cy="200026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У жеребят отнимаем, да сами выпиваем.</a:t>
            </a:r>
            <a:endParaRPr lang="ru-RU" sz="3200" b="1" dirty="0"/>
          </a:p>
        </p:txBody>
      </p:sp>
      <p:pic>
        <p:nvPicPr>
          <p:cNvPr id="4" name="Picture 2" descr="D:\Documents and Settings\Admin\Мои документы\Мои рисунки\i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52530" y="2500306"/>
            <a:ext cx="4000528" cy="3000396"/>
          </a:xfrm>
          <a:prstGeom prst="rect">
            <a:avLst/>
          </a:prstGeom>
          <a:noFill/>
        </p:spPr>
      </p:pic>
      <p:pic>
        <p:nvPicPr>
          <p:cNvPr id="5" name="Picture 3" descr="D:\Documents and Settings\Admin\Мои документы\Мои рисунки\i.jpe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198" y="2643182"/>
            <a:ext cx="3429025" cy="27860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642918"/>
            <a:ext cx="10058402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</a:rPr>
              <a:t>Кумыс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/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/>
          <a:stretch>
            <a:fillRect/>
          </a:stretch>
        </p:blipFill>
        <p:spPr>
          <a:xfrm>
            <a:off x="5381620" y="6143644"/>
            <a:ext cx="304800" cy="304800"/>
          </a:xfrm>
          <a:prstGeom prst="rect">
            <a:avLst/>
          </a:prstGeom>
        </p:spPr>
      </p:pic>
      <p:pic>
        <p:nvPicPr>
          <p:cNvPr id="10" name="Содержимое 9" descr="2050133fwe4skuc84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52992" y="2714620"/>
            <a:ext cx="2928957" cy="295442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952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5214" y="428604"/>
            <a:ext cx="10058400" cy="2714644"/>
          </a:xfrm>
        </p:spPr>
        <p:txBody>
          <a:bodyPr/>
          <a:lstStyle/>
          <a:p>
            <a:r>
              <a:rPr lang="ru-RU" sz="3200" b="1" dirty="0" smtClean="0"/>
              <a:t>У </a:t>
            </a:r>
            <a:r>
              <a:rPr lang="ru-RU" sz="3200" b="1" dirty="0" err="1" smtClean="0"/>
              <a:t>агая</a:t>
            </a:r>
            <a:r>
              <a:rPr lang="ru-RU" sz="3200" b="1" dirty="0" smtClean="0"/>
              <a:t> в саду домики на виду. Носит его дочь сладости день и ночь.</a:t>
            </a:r>
          </a:p>
          <a:p>
            <a:endParaRPr lang="ru-RU" dirty="0"/>
          </a:p>
        </p:txBody>
      </p:sp>
      <p:pic>
        <p:nvPicPr>
          <p:cNvPr id="4" name="Picture 3" descr="D:\Documents and Settings\Admin\Мои документы\Мои рисунки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26" y="3000372"/>
            <a:ext cx="3309961" cy="2482470"/>
          </a:xfrm>
          <a:prstGeom prst="rect">
            <a:avLst/>
          </a:prstGeom>
          <a:noFill/>
        </p:spPr>
      </p:pic>
      <p:pic>
        <p:nvPicPr>
          <p:cNvPr id="5" name="Picture 2" descr="D:\Documents and Settings\Admin\Мои документы\Мои рисунки\i.jpe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67570" y="2357430"/>
            <a:ext cx="3796692" cy="42500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Пчела</a:t>
            </a:r>
            <a:endParaRPr lang="ru-RU" sz="6000" b="1" dirty="0"/>
          </a:p>
        </p:txBody>
      </p:sp>
      <p:pic>
        <p:nvPicPr>
          <p:cNvPr id="4" name="Содержимое 3" descr="fa29ca72f0a11ac44d55a0e1c44b4de5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24298" y="1928802"/>
            <a:ext cx="4744734" cy="3438599"/>
          </a:xfrm>
        </p:spPr>
      </p:pic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tretch>
            <a:fillRect/>
          </a:stretch>
        </p:blipFill>
        <p:spPr>
          <a:xfrm>
            <a:off x="1123953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5214" y="357166"/>
            <a:ext cx="4530720" cy="562453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Сказочный крылатый конь.                </a:t>
            </a:r>
          </a:p>
          <a:p>
            <a:r>
              <a:rPr lang="ru-RU" b="1" dirty="0" smtClean="0"/>
              <a:t>Башкирский народный праздник, который проводится после окончания весенних работ.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/>
              <a:t>Выкуп за невесту.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  </a:t>
            </a:r>
            <a:r>
              <a:rPr lang="ru-RU" b="1" dirty="0" smtClean="0"/>
              <a:t>Башкирский  юноша.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b="1" dirty="0" smtClean="0"/>
              <a:t>Богач по- башкирски.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  </a:t>
            </a:r>
          </a:p>
          <a:p>
            <a:pPr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453190" y="285728"/>
            <a:ext cx="4714908" cy="580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81818" y="428604"/>
            <a:ext cx="45720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</a:t>
            </a:r>
            <a:r>
              <a:rPr lang="ru-RU" sz="2400" b="1" dirty="0" err="1" smtClean="0"/>
              <a:t>Акбузат</a:t>
            </a:r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   Сабантуй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   Калым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   </a:t>
            </a:r>
            <a:r>
              <a:rPr lang="ru-RU" sz="2400" b="1" dirty="0" err="1" smtClean="0"/>
              <a:t>Егет</a:t>
            </a:r>
            <a:endParaRPr lang="ru-RU" sz="2400" b="1" dirty="0" smtClean="0"/>
          </a:p>
          <a:p>
            <a:r>
              <a:rPr lang="ru-RU" sz="2400" b="1" dirty="0" smtClean="0"/>
              <a:t>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/>
              <a:t>     Бай</a:t>
            </a:r>
          </a:p>
          <a:p>
            <a:pPr>
              <a:buNone/>
            </a:pPr>
            <a:endParaRPr lang="ru-RU" sz="24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/>
              <a:t> </a:t>
            </a:r>
            <a:endParaRPr lang="ru-RU" sz="24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Продолжи пословицы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/>
              <a:t>Отложенное дело покрывается…</a:t>
            </a:r>
          </a:p>
          <a:p>
            <a:pPr>
              <a:buNone/>
            </a:pPr>
            <a:r>
              <a:rPr lang="ru-RU" sz="3200" dirty="0" smtClean="0"/>
              <a:t>                                               </a:t>
            </a:r>
            <a:r>
              <a:rPr lang="ru-RU" sz="3200" dirty="0" smtClean="0">
                <a:solidFill>
                  <a:srgbClr val="002060"/>
                </a:solidFill>
              </a:rPr>
              <a:t>( снегом)</a:t>
            </a:r>
          </a:p>
          <a:p>
            <a:r>
              <a:rPr lang="ru-RU" sz="3200" b="1" dirty="0" smtClean="0"/>
              <a:t>У проворного…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                                              ( семь рук)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atureIllustration_16x9_TP103431353.potx" id="{8A6F2D2F-6FDF-40AD-A2FC-E20AC28411A7}" vid="{0B84DAD3-D477-4488-8A04-91C293FC61C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0</TotalTime>
  <Words>171</Words>
  <Application>Microsoft Office PowerPoint</Application>
  <PresentationFormat>Произвольный</PresentationFormat>
  <Paragraphs>51</Paragraphs>
  <Slides>14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Тема1</vt:lpstr>
      <vt:lpstr> Башкирский фольклор</vt:lpstr>
      <vt:lpstr>Загадки</vt:lpstr>
      <vt:lpstr> улей</vt:lpstr>
      <vt:lpstr>Презентация PowerPoint</vt:lpstr>
      <vt:lpstr>Кумыс </vt:lpstr>
      <vt:lpstr>Презентация PowerPoint</vt:lpstr>
      <vt:lpstr>Пчела</vt:lpstr>
      <vt:lpstr>Презентация PowerPoint</vt:lpstr>
      <vt:lpstr>Продолжи пословицы</vt:lpstr>
      <vt:lpstr>Молодцы!</vt:lpstr>
      <vt:lpstr>Народный сказитель – это…</vt:lpstr>
      <vt:lpstr>Кубаир – это…</vt:lpstr>
      <vt:lpstr>Как называется башкирский народный эпос?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2013-03-06T09:15:15Z</dcterms:created>
  <dcterms:modified xsi:type="dcterms:W3CDTF">2015-12-21T13:25:16Z</dcterms:modified>
</cp:coreProperties>
</file>