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2" r:id="rId6"/>
    <p:sldId id="260" r:id="rId7"/>
    <p:sldId id="264" r:id="rId8"/>
    <p:sldId id="261" r:id="rId9"/>
    <p:sldId id="266" r:id="rId10"/>
    <p:sldId id="26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0" d="100"/>
          <a:sy n="70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57AD-7556-48E5-88ED-949D535A0B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1E5D-4FF9-4A72-A861-81A4B60FC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food.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Alisa </a:t>
            </a:r>
            <a:r>
              <a:rPr lang="en-US" dirty="0" err="1" smtClean="0"/>
              <a:t>Bokeria</a:t>
            </a:r>
            <a:r>
              <a:rPr lang="en-US" dirty="0" smtClean="0"/>
              <a:t>. 2</a:t>
            </a:r>
            <a:r>
              <a:rPr lang="en-US" baseline="30000" dirty="0" smtClean="0"/>
              <a:t>nd</a:t>
            </a:r>
            <a:r>
              <a:rPr lang="en-US" dirty="0" smtClean="0"/>
              <a:t> class A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like</a:t>
            </a:r>
            <a:r>
              <a:rPr lang="ru-RU" dirty="0" smtClean="0"/>
              <a:t> </a:t>
            </a:r>
            <a:r>
              <a:rPr lang="en-US" dirty="0" smtClean="0"/>
              <a:t>potato!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89373"/>
            <a:ext cx="5050532" cy="37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don’t like mushrooms!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08581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salad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68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 favorite soup is “Borsch’’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294" y="2420888"/>
            <a:ext cx="519756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pizza!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4292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bell pepper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168352" cy="39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favorite fruit </a:t>
            </a:r>
            <a:br>
              <a:rPr lang="en-US" dirty="0" smtClean="0"/>
            </a:br>
            <a:r>
              <a:rPr lang="en-US" dirty="0" smtClean="0"/>
              <a:t>are bananas and apples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26944"/>
            <a:ext cx="7056784" cy="45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melon!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ice-cream 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744416" cy="47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cake!!!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My favorite food.</vt:lpstr>
      <vt:lpstr>I like salad </vt:lpstr>
      <vt:lpstr>My favorite soup is “Borsch’’</vt:lpstr>
      <vt:lpstr>I like pizza!</vt:lpstr>
      <vt:lpstr>I like bell pepper</vt:lpstr>
      <vt:lpstr>My favorite fruit  are bananas and apples</vt:lpstr>
      <vt:lpstr>I like melon! </vt:lpstr>
      <vt:lpstr>I like ice-cream !</vt:lpstr>
      <vt:lpstr>I like cake!!!</vt:lpstr>
      <vt:lpstr>I like potato!</vt:lpstr>
      <vt:lpstr>I don’t like mushrooms!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Богданова</cp:lastModifiedBy>
  <cp:revision>23</cp:revision>
  <dcterms:created xsi:type="dcterms:W3CDTF">2015-12-12T14:46:47Z</dcterms:created>
  <dcterms:modified xsi:type="dcterms:W3CDTF">2015-12-22T11:12:46Z</dcterms:modified>
</cp:coreProperties>
</file>