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4A8EE5A-46D7-4C21-8240-DF9B368F09D1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D03DDDE-A644-4B95-B81D-96EC04D154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842"/>
            <a:ext cx="9144000" cy="57160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202842"/>
            <a:ext cx="7748097" cy="12113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MY FAVOURITE FOOD!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276872"/>
            <a:ext cx="4464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SHKRYABIN DMITRII,</a:t>
            </a:r>
          </a:p>
          <a:p>
            <a:pPr algn="ctr"/>
            <a:r>
              <a:rPr lang="en-US" sz="2600" b="1" dirty="0" smtClean="0"/>
              <a:t> 2a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252799912"/>
      </p:ext>
    </p:extLst>
  </p:cSld>
  <p:clrMapOvr>
    <a:masterClrMapping/>
  </p:clrMapOvr>
  <p:transition spd="med" advTm="6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2476317"/>
            <a:ext cx="2975714" cy="1991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3738881" cy="1725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336412"/>
            <a:ext cx="234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I like pizza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0486" y="2476317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and ice cream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5959868"/>
      </p:ext>
    </p:extLst>
  </p:cSld>
  <p:clrMapOvr>
    <a:masterClrMapping/>
  </p:clrMapOvr>
  <p:transition spd="med" advTm="57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1268760"/>
            <a:ext cx="5081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Also, I like orange juice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and cheese!!!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1974"/>
            <a:ext cx="2646283" cy="30950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42" y="3249551"/>
            <a:ext cx="4103317" cy="231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42612"/>
      </p:ext>
    </p:extLst>
  </p:cSld>
  <p:clrMapOvr>
    <a:masterClrMapping/>
  </p:clrMapOvr>
  <p:transition spd="med" advTm="102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134491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I don’t like chips and burgers!!!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1" y="2348880"/>
            <a:ext cx="2858049" cy="1665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84270"/>
            <a:ext cx="4040501" cy="22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3822"/>
      </p:ext>
    </p:extLst>
  </p:cSld>
  <p:clrMapOvr>
    <a:masterClrMapping/>
  </p:clrMapOvr>
  <p:transition spd="med" advTm="8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9886" y="624305"/>
            <a:ext cx="97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But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59" y="2420887"/>
            <a:ext cx="2424214" cy="32322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6" y="2912814"/>
            <a:ext cx="3653812" cy="2740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2104" y="915019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my</a:t>
            </a:r>
            <a:endParaRPr lang="ru-RU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3674" y="1207406"/>
            <a:ext cx="230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favourite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061850" y="1350758"/>
            <a:ext cx="121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food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8010" y="164314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- my mother’s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22985" y="214337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chocolate cakes!!!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1402042439"/>
      </p:ext>
    </p:extLst>
  </p:cSld>
  <p:clrMapOvr>
    <a:masterClrMapping/>
  </p:clrMapOvr>
  <p:transition spd="med" advTm="11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2705144"/>
            <a:ext cx="5179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YUMMY!!!!!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76499"/>
      </p:ext>
    </p:extLst>
  </p:cSld>
  <p:clrMapOvr>
    <a:masterClrMapping/>
  </p:clrMapOvr>
  <p:transition spd="med" advTm="27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89</TotalTime>
  <Words>44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</dc:creator>
  <cp:lastModifiedBy>Богданова</cp:lastModifiedBy>
  <cp:revision>30</cp:revision>
  <dcterms:created xsi:type="dcterms:W3CDTF">2015-12-15T16:42:49Z</dcterms:created>
  <dcterms:modified xsi:type="dcterms:W3CDTF">2015-12-23T10:11:08Z</dcterms:modified>
</cp:coreProperties>
</file>