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2FD4C-CDF3-41B9-AF68-D84BED2286CB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3633-BCB0-4959-A132-F6CD0464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03633-BCB0-4959-A132-F6CD046487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1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Micha</a:t>
            </a:r>
            <a:r>
              <a:rPr lang="en-US" dirty="0" smtClean="0"/>
              <a:t> </a:t>
            </a:r>
            <a:r>
              <a:rPr lang="en-US" dirty="0" err="1" smtClean="0"/>
              <a:t>Kostin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ru-RU" dirty="0" smtClean="0"/>
              <a:t>«</a:t>
            </a:r>
            <a:r>
              <a:rPr lang="en-US" dirty="0" smtClean="0"/>
              <a:t>A</a:t>
            </a:r>
            <a:r>
              <a:rPr lang="ru-RU" dirty="0" smtClean="0"/>
              <a:t>»</a:t>
            </a:r>
            <a:r>
              <a:rPr lang="en-US" dirty="0" smtClean="0"/>
              <a:t> class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My  </a:t>
            </a:r>
            <a:r>
              <a:rPr lang="en-US" sz="6600" b="1" dirty="0" err="1" smtClean="0"/>
              <a:t>Favourite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Food!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9475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566501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</a:t>
            </a:r>
            <a:r>
              <a:rPr lang="en-US" sz="3200" b="1" dirty="0" smtClean="0"/>
              <a:t> like pizza.</a:t>
            </a:r>
            <a:endParaRPr lang="ru-RU" sz="3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35" y="1340768"/>
            <a:ext cx="6949341" cy="521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57023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like milk.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20" y="1628800"/>
            <a:ext cx="5715000" cy="486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332656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like chocolate cake.</a:t>
            </a:r>
            <a:r>
              <a:rPr lang="ru-RU" sz="4400" dirty="0"/>
              <a:t>	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6924"/>
            <a:ext cx="7304532" cy="47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20688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like apples.</a:t>
            </a: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6" y="1990556"/>
            <a:ext cx="8374900" cy="454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don ‘t like chips.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23" y="1790782"/>
            <a:ext cx="5297581" cy="483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811</TotalTime>
  <Words>34</Words>
  <Application>Microsoft Office PowerPoint</Application>
  <PresentationFormat>Экран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My  Favourite Food!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Favourite Food!t</dc:title>
  <dc:creator>Андрей</dc:creator>
  <cp:lastModifiedBy>Андрей</cp:lastModifiedBy>
  <cp:revision>13</cp:revision>
  <dcterms:created xsi:type="dcterms:W3CDTF">2015-12-14T16:45:39Z</dcterms:created>
  <dcterms:modified xsi:type="dcterms:W3CDTF">2015-12-15T17:27:59Z</dcterms:modified>
</cp:coreProperties>
</file>