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77" r:id="rId5"/>
    <p:sldId id="259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D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E618-678F-49DF-BDF6-33C9DBB2834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406-1B7E-4AEC-9009-28A22515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E618-678F-49DF-BDF6-33C9DBB2834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406-1B7E-4AEC-9009-28A22515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E618-678F-49DF-BDF6-33C9DBB2834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406-1B7E-4AEC-9009-28A22515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E618-678F-49DF-BDF6-33C9DBB2834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406-1B7E-4AEC-9009-28A22515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E618-678F-49DF-BDF6-33C9DBB2834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406-1B7E-4AEC-9009-28A22515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E618-678F-49DF-BDF6-33C9DBB2834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406-1B7E-4AEC-9009-28A22515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E618-678F-49DF-BDF6-33C9DBB2834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406-1B7E-4AEC-9009-28A22515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E618-678F-49DF-BDF6-33C9DBB2834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406-1B7E-4AEC-9009-28A22515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E618-678F-49DF-BDF6-33C9DBB2834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406-1B7E-4AEC-9009-28A22515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E618-678F-49DF-BDF6-33C9DBB2834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406-1B7E-4AEC-9009-28A22515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E618-678F-49DF-BDF6-33C9DBB2834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B8406-1B7E-4AEC-9009-28A22515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CE618-678F-49DF-BDF6-33C9DBB2834D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B8406-1B7E-4AEC-9009-28A225150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130425"/>
            <a:ext cx="6046440" cy="1470025"/>
          </a:xfrm>
        </p:spPr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rgbClr val="270DE5"/>
                </a:solidFill>
              </a:rPr>
              <a:t>Гжель</a:t>
            </a:r>
            <a:endParaRPr lang="ru-RU" sz="8800" b="1" i="1" dirty="0">
              <a:solidFill>
                <a:srgbClr val="270DE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509120"/>
            <a:ext cx="6400800" cy="9856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Выполнила </a:t>
            </a:r>
            <a:r>
              <a:rPr lang="ru-RU" dirty="0" smtClean="0">
                <a:solidFill>
                  <a:srgbClr val="002060"/>
                </a:solidFill>
              </a:rPr>
              <a:t>воспитатель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Яковлева Л.Р.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32656"/>
            <a:ext cx="6480720" cy="6336704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6-Segodn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3280" y="0"/>
            <a:ext cx="6480720" cy="666936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88640"/>
            <a:ext cx="6696744" cy="648072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60648"/>
            <a:ext cx="6120680" cy="6336704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15-015-Rospis-po-farforu-gzhelskikh-masterov-otlichaetsja-jarkostju-svobodno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60648"/>
            <a:ext cx="6120680" cy="612068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32656"/>
            <a:ext cx="6552728" cy="6264696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064895" cy="572149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548680"/>
            <a:ext cx="5976663" cy="630932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60648"/>
            <a:ext cx="5976664" cy="6408712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332656"/>
            <a:ext cx="6408712" cy="6336704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560839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36742_html_m56c6e71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60648"/>
            <a:ext cx="6264696" cy="6264696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0"/>
            <a:ext cx="6336703" cy="652534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70DE5"/>
                </a:solidFill>
              </a:rPr>
              <a:t>Вывод:</a:t>
            </a:r>
            <a:endParaRPr lang="ru-RU" b="1" dirty="0">
              <a:solidFill>
                <a:srgbClr val="270DE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                       Гжель- визитная    карточка России.</a:t>
            </a:r>
          </a:p>
          <a:p>
            <a:pPr>
              <a:buNone/>
            </a:pPr>
            <a:endParaRPr lang="ru-RU" sz="4800" dirty="0"/>
          </a:p>
          <a:p>
            <a:pPr algn="ctr">
              <a:buNone/>
            </a:pPr>
            <a:r>
              <a:rPr lang="ru-RU" sz="4800" dirty="0" smtClean="0"/>
              <a:t>                       Самая лучшая посуда в России</a:t>
            </a:r>
            <a:endParaRPr lang="ru-RU" sz="4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270DE5"/>
                </a:solidFill>
              </a:rPr>
              <a:t>                                 Спасибо   за внимание!</a:t>
            </a:r>
            <a:endParaRPr lang="ru-RU" sz="6600" dirty="0">
              <a:solidFill>
                <a:srgbClr val="270DE5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332656"/>
            <a:ext cx="7193773" cy="5793507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Gzh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6408712" cy="6336704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88640"/>
            <a:ext cx="7193773" cy="6408712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60648"/>
            <a:ext cx="6552728" cy="6336704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5d122331acc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7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6120679" cy="6597352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26</Words>
  <Application>Microsoft Office PowerPoint</Application>
  <PresentationFormat>Экран (4:3)</PresentationFormat>
  <Paragraphs>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Гжель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Вывод: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8</cp:revision>
  <dcterms:created xsi:type="dcterms:W3CDTF">2015-10-25T18:52:05Z</dcterms:created>
  <dcterms:modified xsi:type="dcterms:W3CDTF">2015-12-22T18:34:39Z</dcterms:modified>
</cp:coreProperties>
</file>