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5A24-D08C-45C2-9EEE-1138C83CB69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52A2-CEF7-4B34-9688-286CD73A0D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Здоровые зубы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5313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 Яковлева  Л.Р.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Берегите свои зубки!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3251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208912" cy="49251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  помочь зубкам?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391170399_plaka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7344816" cy="48531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mon_Markhof_shutterstock_267157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888432" cy="6120680"/>
          </a:xfrm>
        </p:spPr>
      </p:pic>
      <p:pic>
        <p:nvPicPr>
          <p:cNvPr id="7" name="Содержимое 6" descr="img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0648"/>
            <a:ext cx="4038600" cy="612068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Главное правило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391417853_plakat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136904" cy="5184575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Необходимо посещать стоматолога не меньше 2 раз в год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960440" cy="4680520"/>
          </a:xfrm>
        </p:spPr>
      </p:pic>
      <p:pic>
        <p:nvPicPr>
          <p:cNvPr id="13" name="Содержимое 12" descr="stroenie-zub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038600" cy="468052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edimzazubami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992888" cy="659735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Полезные продукты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3649564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992888" cy="532859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892480" cy="6597352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var-2347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1" cy="6597352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Здоровые зубы</vt:lpstr>
      <vt:lpstr>Как  помочь зубкам?</vt:lpstr>
      <vt:lpstr>Слайд 3</vt:lpstr>
      <vt:lpstr>Главное правило</vt:lpstr>
      <vt:lpstr>Необходимо посещать стоматолога не меньше 2 раз в год</vt:lpstr>
      <vt:lpstr>Слайд 6</vt:lpstr>
      <vt:lpstr>Полезные продукты</vt:lpstr>
      <vt:lpstr>Слайд 8</vt:lpstr>
      <vt:lpstr>Слайд 9</vt:lpstr>
      <vt:lpstr>Берегите свои зубки!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Здоровые зубы</dc:title>
  <dc:creator>Владелец</dc:creator>
  <cp:lastModifiedBy>Владелец</cp:lastModifiedBy>
  <cp:revision>3</cp:revision>
  <dcterms:created xsi:type="dcterms:W3CDTF">2015-09-05T18:31:05Z</dcterms:created>
  <dcterms:modified xsi:type="dcterms:W3CDTF">2015-09-05T18:59:31Z</dcterms:modified>
</cp:coreProperties>
</file>