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4B35E8-CD5A-4B26-B995-4CAFA6B69112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953FEC-7042-4488-8E2D-39E9224AA9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92D050"/>
                </a:solidFill>
              </a:rPr>
              <a:t>Русское чаепитие</a:t>
            </a:r>
            <a:endParaRPr lang="ru-RU" sz="80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Выполнила: Яковлева Л.Р.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воспитатель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Пословицы и поговорки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752528"/>
          </a:xfrm>
        </p:spPr>
      </p:pic>
      <p:pic>
        <p:nvPicPr>
          <p:cNvPr id="6" name="Содержимое 5" descr="1254800_9930-650x6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84784"/>
            <a:ext cx="4038600" cy="4608511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75673_45060d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08912" cy="6048077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Китайская чайная церемония.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4023411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5184576"/>
          </a:xfrm>
        </p:spPr>
      </p:pic>
      <p:pic>
        <p:nvPicPr>
          <p:cNvPr id="6" name="Содержимое 5" descr="39-5-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038600" cy="511256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Английская чайная церемония</a:t>
            </a:r>
            <a:endParaRPr lang="ru-RU" dirty="0"/>
          </a:p>
        </p:txBody>
      </p:sp>
      <p:pic>
        <p:nvPicPr>
          <p:cNvPr id="4" name="Содержимое 3" descr="6578210_9d17b33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4038600" cy="4968552"/>
          </a:xfrm>
        </p:spPr>
      </p:pic>
      <p:pic>
        <p:nvPicPr>
          <p:cNvPr id="6" name="Содержимое 5" descr="slide_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68760"/>
            <a:ext cx="4038600" cy="496855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Японская чайная церемония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kopiya_1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38600" cy="4680520"/>
          </a:xfrm>
        </p:spPr>
      </p:pic>
      <p:pic>
        <p:nvPicPr>
          <p:cNvPr id="10" name="Содержимое 9" descr="0002-002-CHajnaja-tseremonija-tja-no-ju-eto-element-japonskoj-kultury-for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680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Вывод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424936" cy="544522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Приятного чаепития!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352927" cy="506916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3" y="260648"/>
            <a:ext cx="8928993" cy="604807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27984" cy="6120680"/>
          </a:xfrm>
        </p:spPr>
      </p:pic>
      <p:pic>
        <p:nvPicPr>
          <p:cNvPr id="13" name="Содержимое 12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608512" cy="612068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16288" cy="6408712"/>
          </a:xfrm>
        </p:spPr>
      </p:pic>
      <p:pic>
        <p:nvPicPr>
          <p:cNvPr id="6" name="Содержимое 5" descr="slide_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0648"/>
            <a:ext cx="4316288" cy="626469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«чай»?</a:t>
            </a:r>
            <a:endParaRPr lang="ru-RU" dirty="0"/>
          </a:p>
        </p:txBody>
      </p:sp>
      <p:pic>
        <p:nvPicPr>
          <p:cNvPr id="5" name="Содержимое 4" descr="slide_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2776"/>
            <a:ext cx="4038600" cy="4824536"/>
          </a:xfrm>
        </p:spPr>
      </p:pic>
      <p:pic>
        <p:nvPicPr>
          <p:cNvPr id="6" name="Содержимое 5" descr="69ae541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038600" cy="482453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7" cy="604807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40960" cy="633670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Как правильно подавать чай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" name="Содержимое 12" descr="slide_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340768"/>
            <a:ext cx="4038600" cy="4968552"/>
          </a:xfrm>
        </p:spPr>
      </p:pic>
      <p:pic>
        <p:nvPicPr>
          <p:cNvPr id="15" name="Содержимое 14" descr="we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7"/>
            <a:ext cx="4038600" cy="4968552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35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Русское чаепитие</vt:lpstr>
      <vt:lpstr>Слайд 2</vt:lpstr>
      <vt:lpstr>Слайд 3</vt:lpstr>
      <vt:lpstr>Слайд 4</vt:lpstr>
      <vt:lpstr>Что же такое «чай»?</vt:lpstr>
      <vt:lpstr>Слайд 6</vt:lpstr>
      <vt:lpstr>Слайд 7</vt:lpstr>
      <vt:lpstr>Слайд 8</vt:lpstr>
      <vt:lpstr>Как правильно подавать чай</vt:lpstr>
      <vt:lpstr>Пословицы и поговорки</vt:lpstr>
      <vt:lpstr>Слайд 11</vt:lpstr>
      <vt:lpstr>Китайская чайная церемония.</vt:lpstr>
      <vt:lpstr>Английская чайная церемония</vt:lpstr>
      <vt:lpstr>Японская чайная церемония</vt:lpstr>
      <vt:lpstr>Вывод</vt:lpstr>
      <vt:lpstr>Приятного чаепития!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чаепитие</dc:title>
  <dc:creator>Владелец</dc:creator>
  <cp:lastModifiedBy>Владелец</cp:lastModifiedBy>
  <cp:revision>12</cp:revision>
  <dcterms:created xsi:type="dcterms:W3CDTF">2015-08-23T10:47:57Z</dcterms:created>
  <dcterms:modified xsi:type="dcterms:W3CDTF">2015-08-23T13:04:05Z</dcterms:modified>
</cp:coreProperties>
</file>