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43839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математики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б класс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endParaRPr lang="ru-RU" dirty="0" smtClean="0"/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Учитель:  Тимофеева Ирина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Валентиновна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Р=4+4+5=13(см)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Р=3+4+3+4=14(см)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Р=2+5+2+5=14(см)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4группа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Р=5+2+3+2=12(см)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5группа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109728" indent="0">
              <a:buNone/>
            </a:pPr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smtClean="0">
                <a:latin typeface="Times New Roman" pitchFamily="18" charset="0"/>
                <a:cs typeface="Times New Roman" pitchFamily="18" charset="0"/>
              </a:rPr>
              <a:t>Р=7+3+4=14(см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 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6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9600" b="1" i="1" dirty="0" smtClean="0">
                <a:latin typeface="Times New Roman" pitchFamily="18" charset="0"/>
                <a:cs typeface="Times New Roman" pitchFamily="18" charset="0"/>
              </a:rPr>
              <a:t>    Молодцы!</a:t>
            </a:r>
            <a:endParaRPr lang="ru-RU" sz="9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5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8+7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14-5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4+8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12-2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7+9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9+9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13-8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9+2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12-4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80+6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11-5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50-5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Устный счет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Игра «Быстрый счетчик»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                            </a:t>
            </a:r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9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12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10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16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18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5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11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8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86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6</a:t>
            </a:r>
          </a:p>
          <a:p>
            <a:r>
              <a:rPr lang="ru-RU" sz="4100" b="1" dirty="0" smtClean="0">
                <a:latin typeface="Times New Roman" pitchFamily="18" charset="0"/>
                <a:cs typeface="Times New Roman" pitchFamily="18" charset="0"/>
              </a:rPr>
              <a:t>                         45</a:t>
            </a:r>
            <a:endParaRPr lang="ru-RU" sz="4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Правильные ответы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Фигуры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1371600" y="2438400"/>
            <a:ext cx="914400" cy="914400"/>
          </a:xfrm>
          <a:prstGeom prst="bentConnector3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Равнобедренный треугольник 5"/>
          <p:cNvSpPr/>
          <p:nvPr/>
        </p:nvSpPr>
        <p:spPr>
          <a:xfrm>
            <a:off x="3200400" y="2286000"/>
            <a:ext cx="1295400" cy="10668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5486400" y="2438400"/>
            <a:ext cx="19812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05000" y="34290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35052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34290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1звено - 3см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2звено - 5см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3звено - 2см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        Задание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1.Измеряем длину сторон фигуры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2.Складываем результаты измерений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3.Проверяем себя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План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     Периметр многоугольника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Найти периметр многоугольника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Задание группам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Р=4+6+5=15(см)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1 группа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140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Урок математики  2 б класс</vt:lpstr>
      <vt:lpstr>               Устный счет        Игра «Быстрый счетчик»</vt:lpstr>
      <vt:lpstr>           Правильные ответы</vt:lpstr>
      <vt:lpstr>                  Фигуры</vt:lpstr>
      <vt:lpstr>                  Задание</vt:lpstr>
      <vt:lpstr>                  План</vt:lpstr>
      <vt:lpstr>Презентация PowerPoint</vt:lpstr>
      <vt:lpstr>          Задание группам</vt:lpstr>
      <vt:lpstr>                   1 группа</vt:lpstr>
      <vt:lpstr>             2группа</vt:lpstr>
      <vt:lpstr>                 3группа</vt:lpstr>
      <vt:lpstr>               4группа</vt:lpstr>
      <vt:lpstr>               5группа</vt:lpstr>
      <vt:lpstr>               6 группа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 2 б класс</dc:title>
  <dc:creator>Катюшка</dc:creator>
  <cp:lastModifiedBy>Игорь</cp:lastModifiedBy>
  <cp:revision>14</cp:revision>
  <dcterms:created xsi:type="dcterms:W3CDTF">2012-10-17T11:43:12Z</dcterms:created>
  <dcterms:modified xsi:type="dcterms:W3CDTF">2012-10-19T01:44:59Z</dcterms:modified>
</cp:coreProperties>
</file>