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6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1562F7-3680-43F0-BDCD-AE2210DF0D53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7E5979-A947-4227-865F-BBE532EA4D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3116"/>
            <a:ext cx="7467600" cy="1500198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0000"/>
                </a:solidFill>
                <a:latin typeface="Georgia" pitchFamily="18" charset="0"/>
              </a:rPr>
              <a:t>МОСКОВСКОЕ ГОСУДАРСТВО</a:t>
            </a:r>
            <a:endParaRPr lang="ru-RU" sz="66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6314" y="4143380"/>
            <a:ext cx="2691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Подготовила: учитель </a:t>
            </a:r>
          </a:p>
          <a:p>
            <a:r>
              <a:rPr lang="ru-RU" dirty="0"/>
              <a:t>н</a:t>
            </a:r>
            <a:r>
              <a:rPr lang="ru-RU" dirty="0" smtClean="0"/>
              <a:t>ачальных классов</a:t>
            </a:r>
          </a:p>
          <a:p>
            <a:r>
              <a:rPr lang="en-US" dirty="0" smtClean="0"/>
              <a:t>I</a:t>
            </a:r>
            <a:r>
              <a:rPr lang="ru-RU" dirty="0" smtClean="0"/>
              <a:t> категории</a:t>
            </a:r>
          </a:p>
          <a:p>
            <a:r>
              <a:rPr lang="ru-RU" dirty="0" smtClean="0"/>
              <a:t>Романцова В.Н.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428604"/>
            <a:ext cx="8020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n w="18000">
                  <a:solidFill>
                    <a:schemeClr val="accent5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Урок окружающего мира в 4 классе</a:t>
            </a:r>
            <a:endParaRPr lang="ru-RU" sz="3200" b="1" dirty="0">
              <a:ln w="18000">
                <a:solidFill>
                  <a:schemeClr val="accent5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643182"/>
            <a:ext cx="7467600" cy="1428760"/>
          </a:xfrm>
        </p:spPr>
        <p:txBody>
          <a:bodyPr>
            <a:noAutofit/>
          </a:bodyPr>
          <a:lstStyle/>
          <a:p>
            <a:pPr algn="ctr"/>
            <a:r>
              <a:rPr lang="ru-RU" sz="6600" b="1" cap="none" spc="100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Как жили люди на Руси в </a:t>
            </a:r>
            <a:r>
              <a:rPr lang="en-US" sz="6600" b="1" cap="none" spc="100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XIV – XVI </a:t>
            </a:r>
            <a:r>
              <a:rPr lang="ru-RU" sz="6600" b="1" cap="none" spc="100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веке</a:t>
            </a:r>
            <a:endParaRPr lang="ru-RU" sz="6600" b="1" cap="none" spc="100" dirty="0">
              <a:ln w="180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Население: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Бояре</a:t>
            </a:r>
          </a:p>
          <a:p>
            <a:r>
              <a:rPr lang="ru-RU" dirty="0" smtClean="0"/>
              <a:t>Крестьяне</a:t>
            </a:r>
          </a:p>
          <a:p>
            <a:r>
              <a:rPr lang="ru-RU" dirty="0" smtClean="0"/>
              <a:t>Купцы</a:t>
            </a:r>
          </a:p>
          <a:p>
            <a:r>
              <a:rPr lang="ru-RU" dirty="0" smtClean="0"/>
              <a:t>Ремесленники</a:t>
            </a:r>
          </a:p>
          <a:p>
            <a:r>
              <a:rPr lang="ru-RU" dirty="0" smtClean="0"/>
              <a:t>Священники</a:t>
            </a:r>
          </a:p>
          <a:p>
            <a:r>
              <a:rPr lang="ru-RU" dirty="0" smtClean="0"/>
              <a:t>Монахи</a:t>
            </a:r>
          </a:p>
          <a:p>
            <a:r>
              <a:rPr lang="ru-RU" dirty="0" smtClean="0"/>
              <a:t>Служилые люди</a:t>
            </a:r>
          </a:p>
          <a:p>
            <a:r>
              <a:rPr lang="ru-RU" dirty="0" smtClean="0"/>
              <a:t>Казаки </a:t>
            </a:r>
            <a:endParaRPr lang="ru-RU" dirty="0"/>
          </a:p>
        </p:txBody>
      </p:sp>
      <p:pic>
        <p:nvPicPr>
          <p:cNvPr id="9218" name="Picture 2" descr="http://im3-tub-ru.yandex.net/i?id=359516510-3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42851"/>
            <a:ext cx="3400435" cy="2464083"/>
          </a:xfrm>
          <a:prstGeom prst="rect">
            <a:avLst/>
          </a:prstGeom>
          <a:noFill/>
        </p:spPr>
      </p:pic>
      <p:pic>
        <p:nvPicPr>
          <p:cNvPr id="9220" name="Picture 4" descr="http://im0-tub-ru.yandex.net/i?id=182872843-39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071810"/>
            <a:ext cx="3753353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Изба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7170" name="Picture 2" descr="http://im4-tub-ru.yandex.net/i?id=461718505-4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4116257" cy="3071834"/>
          </a:xfrm>
          <a:prstGeom prst="rect">
            <a:avLst/>
          </a:prstGeom>
          <a:noFill/>
        </p:spPr>
      </p:pic>
      <p:pic>
        <p:nvPicPr>
          <p:cNvPr id="7172" name="Picture 4" descr="http://im4-tub-ru.yandex.net/i?id=31355194-3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3433" y="4000504"/>
            <a:ext cx="4017673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im1-tub-ru.yandex.net/i?id=386009307-1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5286412" cy="2857520"/>
          </a:xfrm>
          <a:prstGeom prst="rect">
            <a:avLst/>
          </a:prstGeom>
          <a:noFill/>
        </p:spPr>
      </p:pic>
      <p:pic>
        <p:nvPicPr>
          <p:cNvPr id="33796" name="Picture 4" descr="http://im7-tub-ru.yandex.net/i?id=33116840-0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7939" y="3714752"/>
            <a:ext cx="5876007" cy="2995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00013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Красный угол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6146" name="Picture 2" descr="http://im4-tub-ru.yandex.net/i?id=490906863-5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4000528" cy="3000396"/>
          </a:xfrm>
          <a:prstGeom prst="rect">
            <a:avLst/>
          </a:prstGeom>
          <a:noFill/>
        </p:spPr>
      </p:pic>
      <p:pic>
        <p:nvPicPr>
          <p:cNvPr id="6148" name="Picture 4" descr="http://im4-tub-ru.yandex.net/i?id=225973882-4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865927"/>
            <a:ext cx="3748103" cy="3492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dirty="0" smtClean="0"/>
              <a:t>Пища </a:t>
            </a:r>
            <a:r>
              <a:rPr lang="ru-RU" dirty="0" smtClean="0"/>
              <a:t>крестьян</a:t>
            </a:r>
            <a:endParaRPr lang="ru-RU" dirty="0"/>
          </a:p>
        </p:txBody>
      </p:sp>
      <p:pic>
        <p:nvPicPr>
          <p:cNvPr id="5122" name="Picture 2" descr="http://im6-tub-ru.yandex.net/i?id=243857033-0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2643206" cy="2143140"/>
          </a:xfrm>
          <a:prstGeom prst="rect">
            <a:avLst/>
          </a:prstGeom>
          <a:noFill/>
        </p:spPr>
      </p:pic>
      <p:pic>
        <p:nvPicPr>
          <p:cNvPr id="5124" name="Picture 4" descr="http://im5-tub-ru.yandex.net/i?id=201044818-5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357298"/>
            <a:ext cx="2777509" cy="3857652"/>
          </a:xfrm>
          <a:prstGeom prst="rect">
            <a:avLst/>
          </a:prstGeom>
          <a:noFill/>
        </p:spPr>
      </p:pic>
      <p:pic>
        <p:nvPicPr>
          <p:cNvPr id="5126" name="Picture 6" descr="http://im6-tub-ru.yandex.net/i?id=150832496-56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857628"/>
            <a:ext cx="2786082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Одежда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4098" name="Picture 2" descr="http://im0-tub-ru.yandex.net/i?id=43313563-4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857364"/>
            <a:ext cx="5357850" cy="3773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Дом боярина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im0-tub-ru.yandex.net/i?id=337748792-1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19" y="1500174"/>
            <a:ext cx="2762269" cy="2071702"/>
          </a:xfrm>
          <a:prstGeom prst="rect">
            <a:avLst/>
          </a:prstGeom>
          <a:noFill/>
        </p:spPr>
      </p:pic>
      <p:pic>
        <p:nvPicPr>
          <p:cNvPr id="3076" name="Picture 4" descr="http://im2-tub-ru.yandex.net/i?id=204361110-5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500174"/>
            <a:ext cx="3429024" cy="2780290"/>
          </a:xfrm>
          <a:prstGeom prst="rect">
            <a:avLst/>
          </a:prstGeom>
          <a:noFill/>
        </p:spPr>
      </p:pic>
      <p:pic>
        <p:nvPicPr>
          <p:cNvPr id="3078" name="Picture 6" descr="http://im2-tub-ru.yandex.net/i?id=210328955-10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4000503"/>
            <a:ext cx="3214710" cy="2411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Одежда бояр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://900igr.net/datai/istorija/Istorija-Buntashnyj-vek/0007-010-Sotsialnoe-ustrojstvo-Rossi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2357454" cy="4867002"/>
          </a:xfrm>
          <a:prstGeom prst="rect">
            <a:avLst/>
          </a:prstGeom>
          <a:noFill/>
        </p:spPr>
      </p:pic>
      <p:pic>
        <p:nvPicPr>
          <p:cNvPr id="2052" name="Picture 4" descr="http://im6-tub-ru.yandex.net/i?id=140617299-29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85727"/>
            <a:ext cx="1833569" cy="2895109"/>
          </a:xfrm>
          <a:prstGeom prst="rect">
            <a:avLst/>
          </a:prstGeom>
          <a:noFill/>
        </p:spPr>
      </p:pic>
      <p:pic>
        <p:nvPicPr>
          <p:cNvPr id="2054" name="Picture 6" descr="http://im4-tub-ru.yandex.net/i?id=104635161-04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6144" y="3429000"/>
            <a:ext cx="5060651" cy="3000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Домострой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im1-tub-ru.yandex.net/i?id=458925922-5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2914671" cy="3643338"/>
          </a:xfrm>
          <a:prstGeom prst="rect">
            <a:avLst/>
          </a:prstGeom>
          <a:noFill/>
        </p:spPr>
      </p:pic>
      <p:pic>
        <p:nvPicPr>
          <p:cNvPr id="1028" name="Picture 4" descr="http://im1-tub-ru.yandex.net/i?id=60936402-46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14487"/>
            <a:ext cx="2905138" cy="3961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Иван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III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9462" name="Picture 6" descr="http://www.echo.msk.ru/att/element-792853-misc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7" y="1142985"/>
            <a:ext cx="3936931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78581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Иван </a:t>
            </a:r>
            <a:r>
              <a:rPr lang="en-US" sz="4400" b="1" dirty="0" smtClean="0"/>
              <a:t>IV</a:t>
            </a:r>
            <a:endParaRPr lang="ru-RU" sz="4400" b="1" dirty="0"/>
          </a:p>
        </p:txBody>
      </p:sp>
      <p:pic>
        <p:nvPicPr>
          <p:cNvPr id="18434" name="Picture 2" descr="http://xreferat.ru/image/35/1307755264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305351"/>
            <a:ext cx="3071834" cy="5081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Символы власти: венец, скипетр, держава</a:t>
            </a:r>
            <a:endParaRPr lang="ru-RU" dirty="0"/>
          </a:p>
        </p:txBody>
      </p:sp>
      <p:pic>
        <p:nvPicPr>
          <p:cNvPr id="17410" name="Picture 2" descr="http://im0-tub-ru.yandex.net/i?id=208257353-5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6429420" cy="4920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Митрополит Московский Филипп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5362" name="Picture 2" descr="http://im2-tub-ru.yandex.net/i?id=170071964-0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71612"/>
            <a:ext cx="3643338" cy="5060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Покровский собор (Храм Василия Блаженного)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4340" name="Picture 4" descr="http://im3-tub-ru.yandex.net/i?id=18060064-4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357298"/>
            <a:ext cx="5357850" cy="5118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Ермак Тимофеевич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3314" name="Picture 2" descr="http://im7-tub-ru.yandex.net/i?id=173390556-4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2071702" cy="2850966"/>
          </a:xfrm>
          <a:prstGeom prst="rect">
            <a:avLst/>
          </a:prstGeom>
          <a:noFill/>
        </p:spPr>
      </p:pic>
      <p:pic>
        <p:nvPicPr>
          <p:cNvPr id="13316" name="Picture 4" descr="http://im4-tub-ru.yandex.net/i?id=238557298-1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000240"/>
            <a:ext cx="4572032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Иван Фёдоров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2290" name="Picture 2" descr="http://im2-tub-ru.yandex.net/i?id=10740734-3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2071702" cy="2825048"/>
          </a:xfrm>
          <a:prstGeom prst="rect">
            <a:avLst/>
          </a:prstGeom>
          <a:noFill/>
        </p:spPr>
      </p:pic>
      <p:pic>
        <p:nvPicPr>
          <p:cNvPr id="12292" name="Picture 4" descr="http://im6-tub-ru.yandex.net/i?id=159286726-1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571612"/>
            <a:ext cx="3205178" cy="4622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Первый печатный станок</a:t>
            </a:r>
            <a:endParaRPr lang="ru-RU" sz="3200" b="1" dirty="0"/>
          </a:p>
        </p:txBody>
      </p:sp>
      <p:pic>
        <p:nvPicPr>
          <p:cNvPr id="11266" name="Picture 2" descr="http://im4-tub-ru.yandex.net/i?id=11155457-2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2904669" cy="4071966"/>
          </a:xfrm>
          <a:prstGeom prst="rect">
            <a:avLst/>
          </a:prstGeom>
          <a:noFill/>
        </p:spPr>
      </p:pic>
      <p:pic>
        <p:nvPicPr>
          <p:cNvPr id="11268" name="Picture 4" descr="http://im7-tub-ru.yandex.net/i?id=220432830-4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786058"/>
            <a:ext cx="4850164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79</Words>
  <Application>Microsoft Office PowerPoint</Application>
  <PresentationFormat>Экран (4:3)</PresentationFormat>
  <Paragraphs>31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МОСКОВСКОЕ ГОСУДАРСТВО</vt:lpstr>
      <vt:lpstr>Иван III</vt:lpstr>
      <vt:lpstr>Иван IV</vt:lpstr>
      <vt:lpstr>Символы власти: венец, скипетр, держава</vt:lpstr>
      <vt:lpstr>Митрополит Московский Филипп</vt:lpstr>
      <vt:lpstr>Покровский собор (Храм Василия Блаженного)</vt:lpstr>
      <vt:lpstr>Ермак Тимофеевич</vt:lpstr>
      <vt:lpstr>Иван Фёдоров</vt:lpstr>
      <vt:lpstr>Первый печатный станок</vt:lpstr>
      <vt:lpstr>Как жили люди на Руси в XIV – XVI веке</vt:lpstr>
      <vt:lpstr>Население:</vt:lpstr>
      <vt:lpstr>Изба</vt:lpstr>
      <vt:lpstr>Слайд 13</vt:lpstr>
      <vt:lpstr>Красный угол</vt:lpstr>
      <vt:lpstr>Пища крестьян</vt:lpstr>
      <vt:lpstr>Одежда</vt:lpstr>
      <vt:lpstr>Дом боярина</vt:lpstr>
      <vt:lpstr>Одежда бояр</vt:lpstr>
      <vt:lpstr>Домострой</vt:lpstr>
    </vt:vector>
  </TitlesOfParts>
  <Company>StarBoard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МОСКОВСКОЕ ГОСУДАРСТВО</dc:title>
  <dc:creator>КомпStar</dc:creator>
  <cp:lastModifiedBy>Verochka</cp:lastModifiedBy>
  <cp:revision>10</cp:revision>
  <dcterms:created xsi:type="dcterms:W3CDTF">2001-12-31T23:20:35Z</dcterms:created>
  <dcterms:modified xsi:type="dcterms:W3CDTF">2014-02-10T16:24:20Z</dcterms:modified>
</cp:coreProperties>
</file>