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59" r:id="rId5"/>
    <p:sldId id="263" r:id="rId6"/>
    <p:sldId id="265" r:id="rId7"/>
    <p:sldId id="264" r:id="rId8"/>
    <p:sldId id="267" r:id="rId9"/>
    <p:sldId id="269" r:id="rId10"/>
    <p:sldId id="273" r:id="rId11"/>
    <p:sldId id="274" r:id="rId12"/>
    <p:sldId id="275" r:id="rId13"/>
    <p:sldId id="270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02F0A-A1EB-4CCA-B040-A49D4F38B087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44A9B-72CF-4AA1-90F7-4631A5BD6F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528228-F64E-49F3-A398-70FC1424E768}" type="slidenum">
              <a:rPr lang="ru-RU"/>
              <a:pPr/>
              <a:t>3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 t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C6ABD2DB-DBC9-4331-880C-F7353A80FB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B2AA-ECED-461B-826E-3C1299E0F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Шар. Сфера.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8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35163"/>
            <a:ext cx="6286543" cy="456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от принцессы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“- Ах, ужасно плохо я спала!</a:t>
            </a:r>
          </a:p>
          <a:p>
            <a:pPr>
              <a:buNone/>
            </a:pPr>
            <a:r>
              <a:rPr lang="ru-RU" dirty="0" smtClean="0"/>
              <a:t>- пишет принцесса - я всю ночь не сомкнула глаза. Бог знает, что там у меня было в постели! Я лежала на чём-то твердом и теперь у меня всё тело в синяках! Это просто ужас что такое!”.</a:t>
            </a:r>
          </a:p>
          <a:p>
            <a:r>
              <a:rPr lang="ru-RU" dirty="0" smtClean="0"/>
              <a:t>- Принцесса интересуется - на чём она спала?</a:t>
            </a:r>
            <a:endParaRPr lang="ru-RU" dirty="0"/>
          </a:p>
        </p:txBody>
      </p:sp>
      <p:pic>
        <p:nvPicPr>
          <p:cNvPr id="5" name="Picture 2" descr="C:\Documents and Settings\User\Рабочий стол\im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5743"/>
            <a:ext cx="3394166" cy="4264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от барона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“- Я стоял рядом с огромной пушкой, которая полила по турецкому городу, и когда из пушки вылетело ядро, вскочил на него и понёсся вперёд. Все в один голос воскликнули</a:t>
            </a:r>
          </a:p>
          <a:p>
            <a:pPr>
              <a:buNone/>
            </a:pPr>
            <a:r>
              <a:rPr lang="ru-RU" dirty="0" smtClean="0"/>
              <a:t>- Браво, браво барон!”.</a:t>
            </a:r>
          </a:p>
          <a:p>
            <a:r>
              <a:rPr lang="ru-RU" dirty="0" smtClean="0"/>
              <a:t>Барон интересуется, какой формы был этот предмет?</a:t>
            </a:r>
          </a:p>
          <a:p>
            <a:r>
              <a:rPr lang="ru-RU" dirty="0" smtClean="0"/>
              <a:t>- Какую форму имело ядро у барона?</a:t>
            </a:r>
          </a:p>
          <a:p>
            <a:endParaRPr lang="ru-RU" dirty="0"/>
          </a:p>
        </p:txBody>
      </p:sp>
      <p:pic>
        <p:nvPicPr>
          <p:cNvPr id="1027" name="Picture 3" descr="C:\Documents and Settings\User\Рабочий стол\jpg_02704-5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920875"/>
            <a:ext cx="3647908" cy="4433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третье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Просит старик: </a:t>
            </a:r>
            <a:br>
              <a:rPr lang="ru-RU" dirty="0" smtClean="0"/>
            </a:br>
            <a:r>
              <a:rPr lang="ru-RU" dirty="0" smtClean="0"/>
              <a:t>- испеки мне, старая, колобок.</a:t>
            </a:r>
            <a:br>
              <a:rPr lang="ru-RU" dirty="0" smtClean="0"/>
            </a:br>
            <a:r>
              <a:rPr lang="ru-RU" dirty="0" smtClean="0"/>
              <a:t>Я колобок, колобок!</a:t>
            </a:r>
            <a:br>
              <a:rPr lang="ru-RU" dirty="0" smtClean="0"/>
            </a:br>
            <a:r>
              <a:rPr lang="ru-RU" dirty="0" smtClean="0"/>
              <a:t>По амбару метён</a:t>
            </a:r>
            <a:br>
              <a:rPr lang="ru-RU" dirty="0" smtClean="0"/>
            </a:br>
            <a:r>
              <a:rPr lang="ru-RU" dirty="0" smtClean="0"/>
              <a:t>По сумкам </a:t>
            </a:r>
            <a:r>
              <a:rPr lang="ru-RU" dirty="0" err="1" smtClean="0"/>
              <a:t>скребён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На сметане сажён</a:t>
            </a:r>
            <a:br>
              <a:rPr lang="ru-RU" dirty="0" smtClean="0"/>
            </a:br>
            <a:r>
              <a:rPr lang="ru-RU" dirty="0" smtClean="0"/>
              <a:t>На окошке стужён</a:t>
            </a:r>
            <a:br>
              <a:rPr lang="ru-RU" dirty="0" smtClean="0"/>
            </a:br>
            <a:r>
              <a:rPr lang="ru-RU" dirty="0" smtClean="0"/>
              <a:t>Я от дедушки ушёл</a:t>
            </a:r>
            <a:br>
              <a:rPr lang="ru-RU" dirty="0" smtClean="0"/>
            </a:br>
            <a:r>
              <a:rPr lang="ru-RU" dirty="0" smtClean="0"/>
              <a:t>Я от бабушки ушёл.</a:t>
            </a:r>
          </a:p>
          <a:p>
            <a:endParaRPr lang="ru-RU" dirty="0"/>
          </a:p>
        </p:txBody>
      </p:sp>
      <p:pic>
        <p:nvPicPr>
          <p:cNvPr id="2051" name="Picture 3" descr="C:\Documents and Settings\User\Рабочий стол\17Aug2015_00-38-24syslik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71477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/>
              <a:t>Сфера полая, в то время как шар является заполненным внутри телом.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/>
              <a:t>воздушный шар – это сфера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 smtClean="0"/>
              <a:t>бильярдный шар – это полноценный шар.</a:t>
            </a:r>
            <a:endParaRPr lang="ru-RU" dirty="0"/>
          </a:p>
        </p:txBody>
      </p:sp>
      <p:pic>
        <p:nvPicPr>
          <p:cNvPr id="5" name="Picture 15" descr="reW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2663825" cy="2160588"/>
          </a:xfrm>
          <a:prstGeom prst="rect">
            <a:avLst/>
          </a:prstGeom>
          <a:noFill/>
        </p:spPr>
      </p:pic>
      <p:pic>
        <p:nvPicPr>
          <p:cNvPr id="6" name="Picture 17" descr="any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57562"/>
            <a:ext cx="271464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про Сферу и Шар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Поспорили однажды Сфера и Шар, кто из них важнее. </a:t>
            </a:r>
            <a:br>
              <a:rPr lang="ru-RU" dirty="0" smtClean="0"/>
            </a:br>
            <a:r>
              <a:rPr lang="ru-RU" dirty="0" smtClean="0"/>
              <a:t>- Я, - кричит Сфера, - важнее тебя! У меня даже в названии букв больше!</a:t>
            </a:r>
            <a:br>
              <a:rPr lang="ru-RU" dirty="0" smtClean="0"/>
            </a:br>
            <a:r>
              <a:rPr lang="ru-RU" dirty="0" smtClean="0"/>
              <a:t>- Нет, - сердится Шар, - я важнее, мое имя люди каждый день произносят!</a:t>
            </a:r>
            <a:br>
              <a:rPr lang="ru-RU" dirty="0" smtClean="0"/>
            </a:br>
            <a:r>
              <a:rPr lang="ru-RU" dirty="0" smtClean="0"/>
              <a:t>Разругались они и решили больше никогда не дружить друг с другом.</a:t>
            </a:r>
            <a:br>
              <a:rPr lang="ru-RU" dirty="0" smtClean="0"/>
            </a:br>
            <a:r>
              <a:rPr lang="ru-RU" dirty="0" smtClean="0"/>
              <a:t>Подслушал этот разговор злой волшебник, </a:t>
            </a:r>
            <a:r>
              <a:rPr lang="ru-RU" dirty="0" err="1" smtClean="0"/>
              <a:t>Антигеометрий</a:t>
            </a:r>
            <a:r>
              <a:rPr lang="ru-RU" dirty="0" smtClean="0"/>
              <a:t>, и решил уничтожить их, чтобы на Земле осталось поменьше геометрических фигур. Пока они спали, схватил их и бросил в вязкую тину, где обитали страшные </a:t>
            </a:r>
            <a:r>
              <a:rPr lang="ru-RU" dirty="0" err="1" smtClean="0"/>
              <a:t>крокозябры</a:t>
            </a:r>
            <a:r>
              <a:rPr lang="ru-RU" dirty="0" smtClean="0"/>
              <a:t>, </a:t>
            </a:r>
            <a:r>
              <a:rPr lang="ru-RU" dirty="0" err="1" smtClean="0"/>
              <a:t>поедатели</a:t>
            </a:r>
            <a:r>
              <a:rPr lang="ru-RU" dirty="0" smtClean="0"/>
              <a:t> фигур. </a:t>
            </a:r>
            <a:br>
              <a:rPr lang="ru-RU" dirty="0" smtClean="0"/>
            </a:br>
            <a:r>
              <a:rPr lang="ru-RU" dirty="0" smtClean="0"/>
              <a:t>Обрадовались </a:t>
            </a:r>
            <a:r>
              <a:rPr lang="ru-RU" dirty="0" err="1" smtClean="0"/>
              <a:t>крокозябры</a:t>
            </a:r>
            <a:r>
              <a:rPr lang="ru-RU" dirty="0" smtClean="0"/>
              <a:t>, плывут к нашим фигурам, чтобы сожрать. Бедная Сфера не может плыть, так как слишком легкая, ветер назад ее уносит. Тогда Шар, который был потяжелее, схватил Сферу и быстро вместе с ней покатил по волнам к берегу. Вытолкнул он ее на берег, а  сам вылезти не может. А злые </a:t>
            </a:r>
            <a:r>
              <a:rPr lang="ru-RU" dirty="0" err="1" smtClean="0"/>
              <a:t>крокозябры</a:t>
            </a:r>
            <a:r>
              <a:rPr lang="ru-RU" dirty="0" smtClean="0"/>
              <a:t> уже вот-вот его схватят. Тут Сфера быстро взлетела, так как она была пустая внутри и очень легкая, подлетела к Шару, схватила его и вынесла по воздуху на берег.</a:t>
            </a:r>
            <a:br>
              <a:rPr lang="ru-RU" dirty="0" smtClean="0"/>
            </a:br>
            <a:r>
              <a:rPr lang="ru-RU" dirty="0" smtClean="0"/>
              <a:t>Так друзья поняли, что каждый из них очень важен в жизни. С тех пор они не спорят, а всегда помогают друг другу.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занятия: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961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Формирование ценностного отношения к совместной познавательной деятельности по изучению геометрических фигур: шара, сферы.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8287"/>
            <a:ext cx="6073920" cy="44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 descr="kitayskiy-mudr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160" y="1860676"/>
            <a:ext cx="3003840" cy="33973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2511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Чем отличается шар от сферы?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3068638"/>
            <a:ext cx="5900738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0033CC"/>
                </a:solidFill>
              </a:rPr>
              <a:t>Сфера и шар</a:t>
            </a:r>
          </a:p>
        </p:txBody>
      </p:sp>
      <p:pic>
        <p:nvPicPr>
          <p:cNvPr id="4099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1333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i?id=13804661&amp;tov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789363"/>
            <a:ext cx="2951162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813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115888"/>
            <a:ext cx="7777162" cy="1009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9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ШАР-символ будущего</a:t>
            </a:r>
          </a:p>
        </p:txBody>
      </p:sp>
      <p:pic>
        <p:nvPicPr>
          <p:cNvPr id="6148" name="Picture 4" descr="file1DF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12875"/>
            <a:ext cx="4248150" cy="452278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268413"/>
            <a:ext cx="3776663" cy="36576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Слово «сфера» , «шар» произошли от греческого слова «</a:t>
            </a:r>
            <a:r>
              <a:rPr lang="ru-RU" sz="2800" dirty="0" err="1" smtClean="0"/>
              <a:t>сфайра</a:t>
            </a:r>
            <a:r>
              <a:rPr lang="ru-RU" sz="2800" dirty="0" smtClean="0"/>
              <a:t>», которое переводится </a:t>
            </a:r>
            <a:r>
              <a:rPr lang="ru-RU" sz="2800" b="1" dirty="0" smtClean="0"/>
              <a:t> </a:t>
            </a:r>
          </a:p>
          <a:p>
            <a:pPr eaLnBrk="1" hangingPunct="1">
              <a:buFontTx/>
              <a:buNone/>
            </a:pPr>
            <a:r>
              <a:rPr lang="ru-RU" sz="2800" b="1" dirty="0" smtClean="0"/>
              <a:t>    на </a:t>
            </a:r>
            <a:r>
              <a:rPr lang="ru-RU" sz="2800" dirty="0" smtClean="0"/>
              <a:t> русский язык как «мяч». </a:t>
            </a:r>
          </a:p>
        </p:txBody>
      </p:sp>
      <p:pic>
        <p:nvPicPr>
          <p:cNvPr id="5123" name="Picture 10" descr="MPj043065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3946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о возникновении шара.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Однажды , оставшись один дома, красавец Полукруг долго </a:t>
            </a:r>
            <a:r>
              <a:rPr lang="ru-RU" dirty="0" err="1" smtClean="0"/>
              <a:t>принаряживался</a:t>
            </a:r>
            <a:r>
              <a:rPr lang="ru-RU" dirty="0" smtClean="0"/>
              <a:t> и жеманился перед небольшим в оловянных рамках зеркалом и не мог налюбоваться собою. «Что людям вздумалось расславлять , будто я хорош?- говорил он. – Лгут люди , я совсем не хорош. Почему девушки провозгласили , что лучшего парня и не было еще никогда и не будет никогда на селе Хатанга?». Полукруг знал и слышал все, что про него говорили , и был капризным, как красавец . Он мог целый день любоваться собой перед зеркалом , рассматривая себя со всех сторон . И вдруг случилось чудо, когда Полукруг повернулся перед зеркалом вокруг себя, он увидел в зеркале собственное отражение в форме Шара.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Найти сходство и различие </a:t>
            </a:r>
            <a:br>
              <a:rPr lang="ru-RU" sz="3200" dirty="0" smtClean="0"/>
            </a:br>
            <a:r>
              <a:rPr lang="ru-RU" sz="2800" dirty="0" smtClean="0"/>
              <a:t>Шаром принято называть тело, ограниченное сферой, т.е. шар и сфера – это разные геометрические тела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Шар</a:t>
            </a:r>
            <a:r>
              <a:rPr lang="ru-RU" dirty="0" smtClean="0"/>
              <a:t> — это тело, состоящее из всех точек пространства, находящихся от данной точки на одинаковом расстоянии.</a:t>
            </a:r>
          </a:p>
          <a:p>
            <a:endParaRPr lang="ru-RU" dirty="0" smtClean="0"/>
          </a:p>
          <a:p>
            <a:r>
              <a:rPr lang="ru-RU" b="1" dirty="0" smtClean="0"/>
              <a:t>Шар</a:t>
            </a:r>
            <a:r>
              <a:rPr lang="ru-RU" dirty="0" smtClean="0"/>
              <a:t> — это тело правильно геометрической формы, ограниченное поверхностью шара. Шар возможно получить, методом вращения полукруга.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Сферой</a:t>
            </a:r>
            <a:r>
              <a:rPr lang="ru-RU" dirty="0" smtClean="0"/>
              <a:t> называется поверхность, состоящая из всех точек пространства, расположенных на определенном расстоянии от данной точки.</a:t>
            </a:r>
            <a:endParaRPr lang="ru-RU" b="1" dirty="0" smtClean="0"/>
          </a:p>
          <a:p>
            <a:r>
              <a:rPr lang="ru-RU" b="1" dirty="0" smtClean="0"/>
              <a:t>Сфера</a:t>
            </a:r>
            <a:r>
              <a:rPr lang="ru-RU" dirty="0" smtClean="0"/>
              <a:t> является поверхностью (границей) шара с центром и радиусом 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352</Words>
  <PresentationFormat>Экран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Шар. Сфера.</vt:lpstr>
      <vt:lpstr>Цель занятия:</vt:lpstr>
      <vt:lpstr>Слайд 3</vt:lpstr>
      <vt:lpstr>Чем отличается шар от сферы? </vt:lpstr>
      <vt:lpstr>Сфера и шар</vt:lpstr>
      <vt:lpstr>Слайд 6</vt:lpstr>
      <vt:lpstr>Слайд 7</vt:lpstr>
      <vt:lpstr>Сказка о возникновении шара.</vt:lpstr>
      <vt:lpstr>Найти сходство и различие  Шаром принято называть тело, ограниченное сферой, т.е. шар и сфера – это разные геометрические тела</vt:lpstr>
      <vt:lpstr>Письмо от принцессы</vt:lpstr>
      <vt:lpstr>Письмо от барона</vt:lpstr>
      <vt:lpstr>Письмо третье</vt:lpstr>
      <vt:lpstr>Сфера полая, в то время как шар является заполненным внутри телом. </vt:lpstr>
      <vt:lpstr>Сказка про Сферу и Шар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Шар. Сфера.</dc:title>
  <cp:lastModifiedBy>c400</cp:lastModifiedBy>
  <cp:revision>31</cp:revision>
  <dcterms:modified xsi:type="dcterms:W3CDTF">2015-12-10T05:36:10Z</dcterms:modified>
</cp:coreProperties>
</file>