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71" r:id="rId6"/>
    <p:sldId id="270" r:id="rId7"/>
    <p:sldId id="269" r:id="rId8"/>
    <p:sldId id="268" r:id="rId9"/>
    <p:sldId id="277" r:id="rId10"/>
    <p:sldId id="267" r:id="rId11"/>
    <p:sldId id="266" r:id="rId12"/>
    <p:sldId id="265" r:id="rId13"/>
    <p:sldId id="264" r:id="rId14"/>
    <p:sldId id="263" r:id="rId15"/>
    <p:sldId id="275" r:id="rId16"/>
    <p:sldId id="274" r:id="rId17"/>
    <p:sldId id="262" r:id="rId18"/>
    <p:sldId id="260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EBA-3B95-4081-BBF6-8C3218A7B8ED}" type="datetimeFigureOut">
              <a:rPr lang="ru-RU" smtClean="0"/>
              <a:pPr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0C247-D8C2-4C35-A505-3ACF6FFDEB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Картинный словарный диктант</a:t>
            </a:r>
            <a:endParaRPr lang="ru-RU" sz="60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5886440"/>
            <a:ext cx="6400800" cy="97156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Кравцун М.Г.</a:t>
            </a:r>
            <a:br>
              <a:rPr lang="ru-RU" sz="2400" dirty="0" smtClean="0"/>
            </a:br>
            <a:r>
              <a:rPr lang="ru-RU" sz="2400" dirty="0" smtClean="0"/>
              <a:t>МБОУ ЕСОШ №1</a:t>
            </a:r>
            <a:endParaRPr lang="ru-RU" sz="2400" dirty="0"/>
          </a:p>
        </p:txBody>
      </p:sp>
    </p:spTree>
  </p:cSld>
  <p:clrMapOvr>
    <a:masterClrMapping/>
  </p:clrMapOvr>
  <p:transition spd="med">
    <p:circl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ябл.к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6" name="Picture 4" descr="C:\Documents and Settings\hobbit\Local Settings\Temporary Internet Files\Content.IE5\XB5YM9XX\MP900438641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643174" y="357166"/>
            <a:ext cx="3500462" cy="52282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т.релка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20" name="Picture 4" descr="C:\Documents and Settings\hobbit\Local Settings\Temporary Internet Files\Content.IE5\XB5YM9XX\MC900348857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14546" y="571480"/>
            <a:ext cx="4714908" cy="466101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286388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г.ро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42" name="Picture 2" descr="C:\Documents and Settings\hobbit\Local Settings\Temporary Internet Files\Content.IE5\U6OCW3VS\MC900353835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28860" y="857232"/>
            <a:ext cx="2666828" cy="3429024"/>
          </a:xfrm>
          <a:prstGeom prst="rect">
            <a:avLst/>
          </a:prstGeom>
          <a:noFill/>
        </p:spPr>
      </p:pic>
      <p:pic>
        <p:nvPicPr>
          <p:cNvPr id="10243" name="Picture 3" descr="C:\Documents and Settings\hobbit\Local Settings\Temporary Internet Files\Content.IE5\Q318Z4G0\MC900396482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14810" y="3286124"/>
            <a:ext cx="2957166" cy="20002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35782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ч.л.век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C:\Documents and Settings\hobbit\Local Settings\Temporary Internet Files\Content.IE5\3M2MGA5U\MP900424427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500042"/>
            <a:ext cx="6500858" cy="47689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286388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вп.р.ди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hobbit\Local Settings\Temporary Internet Files\Content.IE5\Q318Z4G0\MP900444095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86050" y="142852"/>
            <a:ext cx="3643338" cy="485778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35782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з.бота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4" name="Picture 2" descr="C:\Documents and Settings\hobbit\Local Settings\Temporary Internet Files\Content.IE5\OPFAQGS2\MP900431112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214546" y="357166"/>
            <a:ext cx="4786346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50070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дев.ч.ка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100" name="Picture 4" descr="C:\Documents and Settings\hobbit\Local Settings\Temporary Internet Files\Content.IE5\UAFL887M\MP900439336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786050" y="0"/>
            <a:ext cx="3585034" cy="53980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к.ртоф.ль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2" name="Picture 2" descr="C:\Documents and Settings\hobbit\Local Settings\Temporary Internet Files\Content.IE5\3M2MGA5U\MP900424373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57422" y="571480"/>
            <a:ext cx="4572032" cy="457203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к.л.ндарь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146" name="Picture 2" descr="C:\Documents and Settings\hobbit\Local Settings\Temporary Internet Files\Content.IE5\XB5YM9XX\MC900290290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00298" y="928670"/>
            <a:ext cx="5099383" cy="471100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учит.л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4" name="Picture 2" descr="C:\Documents and Settings\hobbit\Local Settings\Temporary Internet Files\Content.IE5\Q318Z4G0\MP900409335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000232" y="1357298"/>
            <a:ext cx="5286412" cy="352702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птека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7" name="Picture 3" descr="C:\Program Files\Microsoft Office\MEDIA\CAGCAT10\j0186002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14480" y="500042"/>
            <a:ext cx="5000660" cy="513970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медл.н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..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 descr="C:\Documents and Settings\hobbit\Local Settings\Temporary Internet Files\Content.IE5\U6OCW3VS\MC900290884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28794" y="785794"/>
            <a:ext cx="5286412" cy="421587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500702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рг.низм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075" name="Picture 3" descr="C:\Documents and Settings\hobbit\Local Settings\Temporary Internet Files\Content.IE5\XB5YM9XX\MC900438747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214290"/>
            <a:ext cx="6858048" cy="51435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г.зета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101" name="Picture 5" descr="C:\Documents and Settings\hobbit\Local Settings\Temporary Internet Files\Content.IE5\XB5YM9XX\MP900402211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43042" y="357166"/>
            <a:ext cx="5929354" cy="474348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572140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м.г.зин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3" name="Picture 3" descr="C:\Documents and Settings\hobbit\Local Settings\Temporary Internet Files\Content.IE5\XB5YM9XX\MC900149635[1].wm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85852" y="500042"/>
            <a:ext cx="6357982" cy="462035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357826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р.кета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149" name="Picture 5" descr="C:\Documents and Settings\hobbit\Local Settings\Temporary Internet Files\Content.IE5\XB5YM9XX\MC900434719[1]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3108" y="571480"/>
            <a:ext cx="4286280" cy="42862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ш.к.ла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7171" name="Picture 3" descr="C:\Documents and Settings\hobbit\Local Settings\Temporary Internet Files\Content.IE5\XB5YM9XX\MP900448355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00100" y="500042"/>
            <a:ext cx="7215238" cy="481015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429264"/>
            <a:ext cx="8229600" cy="1143000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tx2">
                    <a:lumMod val="75000"/>
                  </a:schemeClr>
                </a:solidFill>
              </a:rPr>
              <a:t>с.лю</a:t>
            </a:r>
            <a:r>
              <a:rPr lang="ru-RU" sz="5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5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Documents and Settings\hobbit\Local Settings\Temporary Internet Files\Content.IE5\U6OCW3VS\MP900448675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85918" y="142852"/>
            <a:ext cx="5429288" cy="54292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</Words>
  <Application>Microsoft Office PowerPoint</Application>
  <PresentationFormat>Экран (4:3)</PresentationFormat>
  <Paragraphs>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Картинный словарный диктант</vt:lpstr>
      <vt:lpstr>.птека</vt:lpstr>
      <vt:lpstr>медл.н..</vt:lpstr>
      <vt:lpstr>.рг.низм</vt:lpstr>
      <vt:lpstr>г.зета</vt:lpstr>
      <vt:lpstr>м.г.зин</vt:lpstr>
      <vt:lpstr>р.кета</vt:lpstr>
      <vt:lpstr>ш.к.ла.</vt:lpstr>
      <vt:lpstr>с.лю.</vt:lpstr>
      <vt:lpstr>ябл.к.</vt:lpstr>
      <vt:lpstr>т.релка</vt:lpstr>
      <vt:lpstr>.г.ро.</vt:lpstr>
      <vt:lpstr>ч.л.век</vt:lpstr>
      <vt:lpstr>вп.р.ди</vt:lpstr>
      <vt:lpstr>з.бота</vt:lpstr>
      <vt:lpstr>дев.ч.ка</vt:lpstr>
      <vt:lpstr>к.ртоф.ль</vt:lpstr>
      <vt:lpstr>к.л.ндарь</vt:lpstr>
      <vt:lpstr>учит.л.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Словарный диктант</dc:title>
  <dc:creator>hobbitPC</dc:creator>
  <cp:lastModifiedBy>Вася</cp:lastModifiedBy>
  <cp:revision>11</cp:revision>
  <dcterms:created xsi:type="dcterms:W3CDTF">2012-08-21T10:40:58Z</dcterms:created>
  <dcterms:modified xsi:type="dcterms:W3CDTF">2015-12-22T05:44:58Z</dcterms:modified>
</cp:coreProperties>
</file>