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E505B-B57E-4E66-9C90-E32B92D3883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74BDB-5189-4B9E-BBDE-D79C0F211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126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74BDB-5189-4B9E-BBDE-D79C0F211AD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C9B1-47C2-4FCA-9DA0-5E1BA615AB35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5FB1-A6A1-4594-BF8C-83322C11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5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C9B1-47C2-4FCA-9DA0-5E1BA615AB35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5FB1-A6A1-4594-BF8C-83322C11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544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C9B1-47C2-4FCA-9DA0-5E1BA615AB35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5FB1-A6A1-4594-BF8C-83322C110A6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3760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C9B1-47C2-4FCA-9DA0-5E1BA615AB35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5FB1-A6A1-4594-BF8C-83322C11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072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C9B1-47C2-4FCA-9DA0-5E1BA615AB35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5FB1-A6A1-4594-BF8C-83322C110A6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1881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C9B1-47C2-4FCA-9DA0-5E1BA615AB35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5FB1-A6A1-4594-BF8C-83322C11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932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C9B1-47C2-4FCA-9DA0-5E1BA615AB35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5FB1-A6A1-4594-BF8C-83322C11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96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C9B1-47C2-4FCA-9DA0-5E1BA615AB35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5FB1-A6A1-4594-BF8C-83322C11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92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C9B1-47C2-4FCA-9DA0-5E1BA615AB35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5FB1-A6A1-4594-BF8C-83322C11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57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C9B1-47C2-4FCA-9DA0-5E1BA615AB35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5FB1-A6A1-4594-BF8C-83322C11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8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C9B1-47C2-4FCA-9DA0-5E1BA615AB35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5FB1-A6A1-4594-BF8C-83322C11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2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C9B1-47C2-4FCA-9DA0-5E1BA615AB35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5FB1-A6A1-4594-BF8C-83322C11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37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C9B1-47C2-4FCA-9DA0-5E1BA615AB35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5FB1-A6A1-4594-BF8C-83322C11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41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C9B1-47C2-4FCA-9DA0-5E1BA615AB35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5FB1-A6A1-4594-BF8C-83322C11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56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C9B1-47C2-4FCA-9DA0-5E1BA615AB35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5FB1-A6A1-4594-BF8C-83322C11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198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5FB1-A6A1-4594-BF8C-83322C110A6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C9B1-47C2-4FCA-9DA0-5E1BA615AB35}" type="datetimeFigureOut">
              <a:rPr lang="ru-RU" smtClean="0"/>
              <a:t>21.12.2015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08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EC9B1-47C2-4FCA-9DA0-5E1BA615AB35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385FB1-A6A1-4594-BF8C-83322C11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53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  <p:sldLayoutId id="2147483904" r:id="rId14"/>
    <p:sldLayoutId id="2147483905" r:id="rId15"/>
    <p:sldLayoutId id="21474839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НАПРАВЛЕНИЯ ДЕЯТЕЛЬНОСТИ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УЧИТЕЛЯ-ЛОГОПЕДА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41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22242" y="609600"/>
            <a:ext cx="8596312" cy="5896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197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8042" y="-226633"/>
            <a:ext cx="10515600" cy="1860885"/>
          </a:xfrm>
        </p:spPr>
        <p:txBody>
          <a:bodyPr/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78960"/>
            <a:ext cx="10515600" cy="43790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dirty="0" smtClean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работу, направленную на максимальную коррекцию отклонений в развитии у воспитанников, посещающих группу для детей с нарушением речи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родительскую компетенцию в вопросах преодоления речевого нарушения детей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Консультировать педагогических работников образовательного учреждения по применению специальных методов и приёмов оказания помощи детям, имеющим отклонения в развитии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Пополнять различными пособиями речевые уголки групп для детей с нарушением речи и в кабинете учителя-логопеда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76926" y="0"/>
            <a:ext cx="1031507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у детей правильной, четкой, умеренно громкой, выразительной речи с соответствующим возрасту словарным запасом и уровнем развития связной речи, путем применения, наряду с общепринятыми, специальных логопедических методов и приемов, направленных на коррекцию речевого дефекта и развитие активной сознательной деятельности детей в области речевых фактов</a:t>
            </a:r>
            <a:r>
              <a:rPr lang="ru-RU" sz="2600" b="0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13499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деятельности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Диагностическое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Коррекционное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Аналитическое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Консультативно-просветительское и профилактическое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Организационно-методическое направление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690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Диагностическое направление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997" y="2064337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вероятных трудностей в обучении, определение причин речевых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недостатков.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Первичная диагностика.</a:t>
            </a:r>
          </a:p>
          <a:p>
            <a:pPr>
              <a:buFontTx/>
              <a:buChar char="-"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Динамическое изучение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учащихся.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Этапная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Текущая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</a:t>
            </a:r>
          </a:p>
          <a:p>
            <a:pPr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6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Коррекционное направление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8410" y="1801562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500" dirty="0"/>
              <a:t>основные направления коррекционной работы:</a:t>
            </a:r>
          </a:p>
          <a:p>
            <a:pPr lvl="0"/>
            <a:r>
              <a:rPr lang="ru-RU" sz="2800" dirty="0"/>
              <a:t>Устранение различных нарушений речи и содействие преодолению обусловленной ими неуспеваемости по обучению грамоте;</a:t>
            </a:r>
          </a:p>
          <a:p>
            <a:pPr lvl="0"/>
            <a:r>
              <a:rPr lang="ru-RU" sz="2800" dirty="0"/>
              <a:t>Формирование разносторонних представлений о предметах и ​​явлениях окружающей действительности, обогащение словаря, развитие связной речи;</a:t>
            </a:r>
          </a:p>
          <a:p>
            <a:pPr lvl="0"/>
            <a:r>
              <a:rPr lang="ru-RU" sz="2800" dirty="0"/>
              <a:t>Формирование необходимых для усвоения программного материала по обучению грамоте умений и навыков;</a:t>
            </a:r>
          </a:p>
          <a:p>
            <a:pPr lvl="0"/>
            <a:r>
              <a:rPr lang="ru-RU" sz="2800" dirty="0"/>
              <a:t>Предотвращения вторичных нарушений (при чтении и на письме) и формирование пространственно-срочных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113787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Аналитическое направление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675" y="1183940"/>
            <a:ext cx="11823030" cy="56740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     Комплексный подход </a:t>
            </a:r>
            <a:r>
              <a:rPr lang="ru-RU" sz="2800" dirty="0"/>
              <a:t>к проблемам ребенка, который предполагает:</a:t>
            </a:r>
          </a:p>
          <a:p>
            <a:pPr lvl="0"/>
            <a:r>
              <a:rPr lang="ru-RU" sz="2800" dirty="0"/>
              <a:t>Системный анализ личностного, речевого и познавательного развития ученика-логопата, что позволяет не только выявить отдельные проявления нарушений развития ученика, но и определить причины этих нарушений, отследить их взаимосвязь;</a:t>
            </a:r>
          </a:p>
          <a:p>
            <a:pPr lvl="0"/>
            <a:r>
              <a:rPr lang="ru-RU" sz="2800" dirty="0"/>
              <a:t>Создание комплексных индивидуальных коррекционно-восстановительных программ, нацеленных на взаимосвязь развития и коррекции различных сторон личностного, познавательного и речевого развития ребенка;</a:t>
            </a:r>
          </a:p>
          <a:p>
            <a:pPr lvl="0"/>
            <a:r>
              <a:rPr lang="ru-RU" sz="2800" dirty="0"/>
              <a:t>Обеспечение специализированного сопровождения обучения школьников;</a:t>
            </a:r>
          </a:p>
          <a:p>
            <a:pPr lvl="0"/>
            <a:r>
              <a:rPr lang="ru-RU" sz="2800" dirty="0"/>
              <a:t>Взаимодействие специалистов в пределах школьной психолого-медико-педагогической комиссии.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5461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Консультативно-просветительское и профилактическое направление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463" y="1841666"/>
            <a:ext cx="11855116" cy="501633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данного направления</a:t>
            </a:r>
            <a:r>
              <a:rPr lang="ru-R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вторичных и третичных нарушений в развитии ребенка;</a:t>
            </a:r>
          </a:p>
          <a:p>
            <a:pPr lvl="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Предупреждения перегрузок младших школьников;</a:t>
            </a:r>
          </a:p>
          <a:p>
            <a:pPr lvl="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профессиональной компетентности педагогов по вопросам обучения детей с отклонениями в развитии;</a:t>
            </a:r>
          </a:p>
          <a:p>
            <a:pPr lvl="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профессиональной помощи родителям и учащимся в решении существующих проблем;</a:t>
            </a:r>
          </a:p>
          <a:p>
            <a:pPr lvl="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педагогов и родителей в процесс коррекции недостатков звукопроизношения.</a:t>
            </a:r>
          </a:p>
          <a:p>
            <a:pPr marL="0" indent="0">
              <a:buNone/>
            </a:pPr>
            <a:r>
              <a:rPr lang="ru-RU" sz="3000" dirty="0"/>
              <a:t/>
            </a:r>
            <a:br>
              <a:rPr lang="ru-RU" sz="3000" dirty="0"/>
            </a:b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46095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01053"/>
            <a:ext cx="8596668" cy="113898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Организационно-методическое направление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76463" y="1401010"/>
            <a:ext cx="12159915" cy="5609389"/>
          </a:xfrm>
        </p:spPr>
        <p:txBody>
          <a:bodyPr>
            <a:noAutofit/>
          </a:bodyPr>
          <a:lstStyle/>
          <a:p>
            <a:r>
              <a:rPr lang="ru-RU" sz="2000" dirty="0"/>
              <a:t>Этот аспект деятельности учителя-логопеда состоит из подготовки и участия в  районных ПМПК, школьных педагогических комиссиях, методических объединениях, педагогических совещаниях, оформлении. Для участия в ПМПК (в том числе и для зачисления ученика с нарушениями речи на логопедический пункт) на каждого ученика заполняется речевая карта, или протокол, который содержит основные </a:t>
            </a:r>
            <a:r>
              <a:rPr lang="ru-RU" sz="2000" dirty="0" err="1"/>
              <a:t>диагностически</a:t>
            </a:r>
            <a:r>
              <a:rPr lang="ru-RU" sz="2000" dirty="0"/>
              <a:t> значимые характеристики особенностей развития ребенка (данные педагогического наблюдения и психологического обследования, качественная характеристика психических процессов , сведения о раннем психомоторное и речевое развитие ребенка, особенности течения заболеваний, существуют и т.д.). Эти данные необходимы для квалификации речевого нарушения по нозологии и определения структуры речевого дефекта).</a:t>
            </a:r>
            <a:br>
              <a:rPr lang="ru-RU" sz="2000" dirty="0"/>
            </a:br>
            <a:r>
              <a:rPr lang="ru-RU" sz="2000" dirty="0"/>
              <a:t>Как видим, в своей работе учитель-логопед активно вмешивается почти во все сферы учебного процесса. Он планирует свою деятельность в условиях тесного взаимодействия специалистов: вместе с психологом и классным руководителем реализует комплексные программы коррекционного воздействия на ученика-логопатами, участвует в заседаниях ПМПК, вовлекается в консультативной и просветительской работы с педагогами, родителями, организует логопедические обследования учащихся начального звена в пределах закрепленного образовательного округа.</a:t>
            </a:r>
          </a:p>
        </p:txBody>
      </p:sp>
    </p:spTree>
    <p:extLst>
      <p:ext uri="{BB962C8B-B14F-4D97-AF65-F5344CB8AC3E}">
        <p14:creationId xmlns:p14="http://schemas.microsoft.com/office/powerpoint/2010/main" val="20510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68968"/>
            <a:ext cx="8596668" cy="1561432"/>
          </a:xfrm>
        </p:spPr>
        <p:txBody>
          <a:bodyPr/>
          <a:lstStyle/>
          <a:p>
            <a:pPr algn="ctr"/>
            <a:r>
              <a:rPr lang="ru-RU" dirty="0" smtClean="0"/>
              <a:t>Документация.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28337" y="1299411"/>
            <a:ext cx="11903241" cy="474195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работы учителя-логопеда утвержденного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директором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движения детей;</a:t>
            </a:r>
          </a:p>
          <a:p>
            <a:pPr>
              <a:lnSpc>
                <a:spcPct val="80000"/>
              </a:lnSpc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учёта посещаемости;</a:t>
            </a:r>
          </a:p>
          <a:p>
            <a:pPr>
              <a:lnSpc>
                <a:spcPct val="80000"/>
              </a:lnSpc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речевая карта;</a:t>
            </a:r>
          </a:p>
          <a:p>
            <a:pPr>
              <a:lnSpc>
                <a:spcPct val="80000"/>
              </a:lnSpc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план работы с ребёнком;</a:t>
            </a:r>
          </a:p>
          <a:p>
            <a:pPr>
              <a:lnSpc>
                <a:spcPct val="80000"/>
              </a:lnSpc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протоколы приёма и выпуска детей;</a:t>
            </a:r>
          </a:p>
          <a:p>
            <a:pPr>
              <a:lnSpc>
                <a:spcPct val="80000"/>
              </a:lnSpc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тетради для коррекционной работы с детьми;</a:t>
            </a:r>
          </a:p>
          <a:p>
            <a:pPr>
              <a:lnSpc>
                <a:spcPct val="80000"/>
              </a:lnSpc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перспективный и календарный план работы логопеда;</a:t>
            </a:r>
          </a:p>
          <a:p>
            <a:pPr>
              <a:lnSpc>
                <a:spcPct val="80000"/>
              </a:lnSpc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 учета детей, ожидающих зачисления на индивидуальные логопедические занятия;</a:t>
            </a:r>
          </a:p>
          <a:p>
            <a:pPr>
              <a:lnSpc>
                <a:spcPct val="80000"/>
              </a:lnSpc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консультаций;</a:t>
            </a:r>
          </a:p>
          <a:p>
            <a:pPr>
              <a:lnSpc>
                <a:spcPct val="80000"/>
              </a:lnSpc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коррекционной работы за три года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29734" y="7620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19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540</Words>
  <Application>Microsoft Office PowerPoint</Application>
  <PresentationFormat>Широкоэкранный</PresentationFormat>
  <Paragraphs>55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Verdana</vt:lpstr>
      <vt:lpstr>Wingdings 3</vt:lpstr>
      <vt:lpstr>Грань</vt:lpstr>
      <vt:lpstr>НАПРАВЛЕНИЯ ДЕЯТЕЛЬНОСТИ  УЧИТЕЛЯ-ЛОГОПЕДА </vt:lpstr>
      <vt:lpstr> Цель:</vt:lpstr>
      <vt:lpstr>Направления деятельности</vt:lpstr>
      <vt:lpstr>Диагностическое направление</vt:lpstr>
      <vt:lpstr>Коррекционное направление</vt:lpstr>
      <vt:lpstr>Аналитическое направление </vt:lpstr>
      <vt:lpstr>Консультативно-просветительское и профилактическое направление </vt:lpstr>
      <vt:lpstr>Организационно-методическое направление</vt:lpstr>
      <vt:lpstr>Документация.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ДЕЯТЕЛЬНОСТИ  УЧИТЕЛЯ-ЛОГОПЕДА </dc:title>
  <dc:creator>Sveta</dc:creator>
  <cp:lastModifiedBy>Sveta</cp:lastModifiedBy>
  <cp:revision>9</cp:revision>
  <dcterms:created xsi:type="dcterms:W3CDTF">2015-12-21T10:25:50Z</dcterms:created>
  <dcterms:modified xsi:type="dcterms:W3CDTF">2015-12-21T11:40:29Z</dcterms:modified>
</cp:coreProperties>
</file>