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1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7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837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222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099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63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83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57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3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97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16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96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89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00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42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8C12-C720-4269-A3E7-AA8DC4D0702B}" type="datetimeFigureOut">
              <a:rPr lang="ru-RU" smtClean="0"/>
              <a:t>09.12.2015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F73517-4E3B-4521-8D84-4AE59A31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69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«Развитие логического мышления у учащихся начальных классов с использованием технологии развития критического мышления»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540843"/>
            <a:ext cx="4183062" cy="3120927"/>
          </a:xfrm>
        </p:spPr>
      </p:pic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3174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Самотуева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Г.А.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учитель начальных классов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ГБОУ ООШ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с.Гвардейцы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м.р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Борский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85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Технология критического мышления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55313"/>
            <a:ext cx="8596668" cy="495836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технологии-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нового стиля мышления.</a:t>
            </a:r>
          </a:p>
          <a:p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достижения цели:</a:t>
            </a:r>
            <a:endParaRPr lang="ru-RU" sz="2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разнообразных форм и методов организации учебной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атмосферы заинтересованности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учащихся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высказываниям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деятельности ученика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стремления ученика находить свой способ работы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педагогических ситуаций общения на уроке, позволяющих каждому ученику проявлять инициативу</a:t>
            </a:r>
            <a:endParaRPr lang="ru-RU" sz="2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9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                Виды диагностики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8039"/>
            <a:ext cx="8596668" cy="4663323"/>
          </a:xfrm>
        </p:spPr>
        <p:txBody>
          <a:bodyPr>
            <a:norm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Контрольные работы, тесты.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проверка усвоения учащимися основных знаний, умений и навыков.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Наблюдение.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-Маршрутный лист.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проследить динамику образовательного процесса конкретного ученика, чтобы своевременно оказать помощь.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обучающихся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различных творческих конкурсах, предметных олимпиадах, научно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исследовательских и творческих  проектных работах.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017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             Условия реализации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повышение квалификации педагога по использованию технологий;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учебный материал (харак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 его предъявления) должен обеспечивать выявление содержания субъективного опыта ученика, включая опыт его предшествующего обучения;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обучения должно быть постоянное согласование опыта ученика с научным содержанием задаваемых знаний;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учебный материал должен быть организован так, чтобы ученик имел возможность выбора при выполнении заданий, решении задач;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необходимо стимулировать учащихся к самостоятельному выбору и использованию наиболее значимых для них способов переработки учебного материала;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достаточное количество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пособий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учителя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-дидактические пособия, соответствующие возрасту обучающихся;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информационно-образовательной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                       Результат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2" y="1751527"/>
            <a:ext cx="4412107" cy="3699003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 мыслить и рассуждать ученик начинает тогда, когда сталкивается с трудностями, преодоление которых имеет для него значение.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09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4" y="2362038"/>
            <a:ext cx="859666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1.Национальная образовательная инициатива «Наша новая школа»: утв. Президентом Российской Федерации 4 февраля 2010 г. № Пр-271.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«ФГОС основного общего образования» от «17»  декабря  2010 г. № 1897.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«Упражнения по развитию мыслительных навыков младших школьников». М.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К.Акимова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В.Т. Козлова- Обнинск, 2003.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Муштавинская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И.В. «Технология развития критического мышления на уроке и в системе подготовки учителя» - СПБ: КАРО, 2009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Ласкожевская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Е.В. «Технология развития критического мышления младших школьников» / Е.В.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Ласкожевская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// Начальная школа. - 2007.- №6. - С.68-70.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2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77334" y="563881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08339"/>
            <a:ext cx="8596668" cy="5333024"/>
          </a:xfrm>
        </p:spPr>
        <p:txBody>
          <a:bodyPr>
            <a:normAutofit/>
          </a:bodyPr>
          <a:lstStyle/>
          <a:p>
            <a:endParaRPr lang="ru-RU" sz="4800" dirty="0" smtClean="0">
              <a:solidFill>
                <a:srgbClr val="7030A0"/>
              </a:solidFill>
            </a:endParaRPr>
          </a:p>
          <a:p>
            <a:endParaRPr lang="ru-RU" sz="48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4800">
                <a:solidFill>
                  <a:srgbClr val="7030A0"/>
                </a:solidFill>
              </a:rPr>
              <a:t> </a:t>
            </a:r>
            <a:r>
              <a:rPr lang="ru-RU" sz="4800" smtClean="0">
                <a:solidFill>
                  <a:srgbClr val="7030A0"/>
                </a:solidFill>
              </a:rPr>
              <a:t>   СПАСИБО </a:t>
            </a:r>
            <a:r>
              <a:rPr lang="ru-RU" sz="4800" dirty="0" smtClean="0">
                <a:solidFill>
                  <a:srgbClr val="7030A0"/>
                </a:solidFill>
              </a:rPr>
              <a:t>ЗА ВНИМАНИЕ.</a:t>
            </a:r>
            <a:endParaRPr lang="ru-RU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9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                Актуальность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-ФГОС- предъявляет новые требования.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-Задача образовательного процесса – формирование УУД (познавательных, регулятивных, личностных, коммуникативных), обеспечивающих школьникам умение учиться, способность в массе информации отобрать нужное,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саморазвиваться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самосовершенствоваться.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0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28388" y="948662"/>
            <a:ext cx="7057622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универсальные действия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46975" y="3361386"/>
            <a:ext cx="2781835" cy="1815921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бщеучебные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713668" y="3374265"/>
            <a:ext cx="2936383" cy="180304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огические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834909" y="3374265"/>
            <a:ext cx="2743198" cy="180304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и решение проблемы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7622026">
            <a:off x="3127570" y="2546681"/>
            <a:ext cx="102089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988676" y="2397535"/>
            <a:ext cx="484632" cy="8221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3540157">
            <a:off x="8753830" y="2508677"/>
            <a:ext cx="9563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6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</a:t>
            </a:r>
            <a:r>
              <a:rPr lang="ru-RU" dirty="0" smtClean="0">
                <a:solidFill>
                  <a:srgbClr val="7030A0"/>
                </a:solidFill>
              </a:rPr>
              <a:t>Логические УУД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8039"/>
            <a:ext cx="8596668" cy="4663323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объектов с целью выделения признаков (существенных, несущественных);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синтез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составление целого из частей, в том числе самостоятельное достраивание с восполнением недостающих компонентов;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оснований и критериев для сравнения,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сериации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классификации объектов;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под понятие, выведение следствий;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причинно-следственных связей;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логической цепи рассуждений;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доказательство;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выдвижение гипотез и их обоснование.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21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318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Противоречия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6829"/>
            <a:ext cx="8596668" cy="4534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дети: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смутно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себе, что значит доказать какое-либо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владеют простейшей логикой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доказательства;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могут привести конкретный пример, иллюстрирующий изучаемое общее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подобрать опровергающий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затрудняются в применении определения для распознания того или иного математического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всегда могут дать точный ответ на поставленный вопрос;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080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3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- формирование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положительной динамики развития логического мышления в процессе обучения учащихся 1-4 классов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mar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выделять в предметах и явлениях различные свойства и признаки;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выделять причинно-следственные связи;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рассматривать проблему с разных точек зрения;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рассматривать новые идеи и знания в контексте уже имеющихся;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отвергать ненужную или неверную информацию;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понимать, как различные части информации связаны между собой;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выделять ошибки в рассуждениях;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избегать категоричности в утверждениях и личного мнения;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подвергать сомнению логическую непоследовательность устной или пись­менной речи;</a:t>
            </a: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77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9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умения:	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- отделять главное от несущественного в тексте или в речи и уметь акцентироваться на первом;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строить прогнозы, обосновывать их и ставить перед собой обдуманные цели;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делать вывод о том, чьи конкретно ценностные ориентации, интересы, идейные установки отражают текст или говорящий человек;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-применять полученные знания и навыки в различных ситуациях;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развития логического мышления у детей младшего школьного возраста.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6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Предполагаемые результаты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5617"/>
            <a:ext cx="8596668" cy="4405745"/>
          </a:xfrm>
        </p:spPr>
        <p:txBody>
          <a:bodyPr>
            <a:norm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Увеличится уровень мотивации к обучению. 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 по предметам будет – 100%.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сформированы навыки самостоятельной работы и реальной самооценки.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Увеличится количество победителей и призёров в различных творческих конкурсах, предметных олимпиадах, научно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исследовательских и творчески  проектных работах учащихся.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Повысится качество образования. (С 59% до 80%)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высоким уровень общественной активности, формирования необходимых компетенций 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dirty="0" smtClean="0">
                <a:solidFill>
                  <a:srgbClr val="7030A0"/>
                </a:solidFill>
              </a:rPr>
              <a:t>Проблема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4101"/>
            <a:ext cx="8596668" cy="4457261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повысить мотивацию к обучению у современных школьников?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вовлечь учеников в образовательный процесс?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научить логически мыслить?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89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768</Words>
  <Application>Microsoft Office PowerPoint</Application>
  <PresentationFormat>Широкоэкранный</PresentationFormat>
  <Paragraphs>104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Грань</vt:lpstr>
      <vt:lpstr>«Развитие логического мышления у учащихся начальных классов с использованием технологии развития критического мышления»</vt:lpstr>
      <vt:lpstr>                Актуальность</vt:lpstr>
      <vt:lpstr>Презентация PowerPoint</vt:lpstr>
      <vt:lpstr>             Логические УУД</vt:lpstr>
      <vt:lpstr>Противоречия</vt:lpstr>
      <vt:lpstr>Презентация PowerPoint</vt:lpstr>
      <vt:lpstr>Презентация PowerPoint</vt:lpstr>
      <vt:lpstr>Предполагаемые результаты</vt:lpstr>
      <vt:lpstr>                     Проблема</vt:lpstr>
      <vt:lpstr> Технология критического мышления</vt:lpstr>
      <vt:lpstr>                Виды диагностики</vt:lpstr>
      <vt:lpstr>             Условия реализации</vt:lpstr>
      <vt:lpstr>                       Результат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логического мышления у учащихся начальных классов с использованием технологии развития критического мышления»</dc:title>
  <dc:creator>Admin</dc:creator>
  <cp:lastModifiedBy>Admin</cp:lastModifiedBy>
  <cp:revision>13</cp:revision>
  <dcterms:created xsi:type="dcterms:W3CDTF">2015-12-09T14:16:46Z</dcterms:created>
  <dcterms:modified xsi:type="dcterms:W3CDTF">2015-12-09T15:39:37Z</dcterms:modified>
</cp:coreProperties>
</file>