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2088231"/>
          </a:xfrm>
        </p:spPr>
        <p:txBody>
          <a:bodyPr/>
          <a:lstStyle/>
          <a:p>
            <a:pPr lvl="0"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Муниципальное дошкольное образовательное бюджетное учреждение  детского сада комбинированного вида № 20 города Лабинска муниципального образования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Лабинский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район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2420888"/>
            <a:ext cx="7117180" cy="32179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оздоровительной гимнастики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Инструктор по физической культуре: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Ушакова Татьяна Александровна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3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с флажками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8" y="1700808"/>
            <a:ext cx="4022220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44" y="3507223"/>
            <a:ext cx="4248472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5177"/>
            <a:ext cx="2530105" cy="2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с мячами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06794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80" y="1556792"/>
            <a:ext cx="1654550" cy="147799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0" y="1484784"/>
            <a:ext cx="4355869" cy="31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с гимнастическими палочками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48472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4744"/>
            <a:ext cx="2952328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35597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с гимнастическими палочками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320480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32448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29523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с ленточками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039666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418887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30425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5746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110</TotalTime>
  <Words>55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Муниципальное дошкольное образовательное бюджетное учреждение  детского сада комбинированного вида № 20 города Лабинска муниципального образования Лабинский район </vt:lpstr>
      <vt:lpstr>Оздоровительная гимнастика с флажками</vt:lpstr>
      <vt:lpstr>Оздоровительная гимнастика с мячами</vt:lpstr>
      <vt:lpstr>Оздоровительная гимнастика с гимнастическими палочками</vt:lpstr>
      <vt:lpstr>Оздоровительная гимнастика с гимнастическими палочками</vt:lpstr>
      <vt:lpstr>Оздоровительная гимнастика с ленточками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ddd</cp:lastModifiedBy>
  <cp:revision>14</cp:revision>
  <dcterms:created xsi:type="dcterms:W3CDTF">2015-06-19T06:03:16Z</dcterms:created>
  <dcterms:modified xsi:type="dcterms:W3CDTF">2015-12-23T18:53:52Z</dcterms:modified>
</cp:coreProperties>
</file>