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87925-033C-455F-BD84-D94CFF8BC9D3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E926-F2FB-4F07-A3A1-FEC4B2687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0864-3ED9-4D6F-AF61-FE4B2BB8D68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88F1-642C-43BD-A0E5-C055B7573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1"/>
          </a:xfrm>
        </p:spPr>
        <p:txBody>
          <a:bodyPr/>
          <a:lstStyle/>
          <a:p>
            <a:r>
              <a:rPr lang="ru-RU" dirty="0" smtClean="0"/>
              <a:t>Урок русского языка в 1 классе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195736" y="2492896"/>
            <a:ext cx="5495680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3"/>
            <a:ext cx="8229600" cy="178595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Боря Васильков нёс букет       </a:t>
            </a:r>
          </a:p>
          <a:p>
            <a:pPr>
              <a:buNone/>
            </a:pPr>
            <a:r>
              <a:rPr lang="ru-RU" sz="4800" dirty="0" smtClean="0"/>
              <a:t>               васильков.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3356992"/>
            <a:ext cx="234330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Возвращаясь под вечер с поля, Потеряла серёжку Поля.</a:t>
            </a:r>
            <a:br>
              <a:rPr lang="ru-RU" b="1" dirty="0" smtClean="0"/>
            </a:br>
            <a:r>
              <a:rPr lang="ru-RU" b="1" dirty="0" smtClean="0"/>
              <a:t>Ту серёжку нашёл Серёжка, Прибежал, постучал в окошко:</a:t>
            </a:r>
            <a:br>
              <a:rPr lang="ru-RU" b="1" dirty="0" smtClean="0"/>
            </a:br>
            <a:r>
              <a:rPr lang="ru-RU" b="1" dirty="0" smtClean="0"/>
              <a:t>Отыскалась твоя серёжка.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534" y="1268760"/>
            <a:ext cx="571210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857628"/>
            <a:ext cx="431006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ябл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 smtClean="0"/>
              <a:t>к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772816"/>
            <a:ext cx="2964329" cy="32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107521" y="392885"/>
            <a:ext cx="285752" cy="21431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3438" y="121442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229200"/>
            <a:ext cx="6563072" cy="1271634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м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 smtClean="0"/>
              <a:t>рковь</a:t>
            </a:r>
            <a:endParaRPr lang="ru-RU" sz="9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764704"/>
            <a:ext cx="4250582" cy="274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5286380" y="4786322"/>
            <a:ext cx="571504" cy="28575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200026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r>
              <a:rPr lang="ru-RU" sz="9600" dirty="0" smtClean="0"/>
              <a:t>пуста</a:t>
            </a:r>
            <a:endParaRPr lang="ru-RU" sz="9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340768"/>
            <a:ext cx="2549072" cy="25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4643438" y="4786322"/>
            <a:ext cx="500066" cy="3571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192882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б</a:t>
            </a:r>
            <a:r>
              <a:rPr lang="ru-RU" sz="9600" dirty="0" smtClean="0">
                <a:solidFill>
                  <a:srgbClr val="FF0000"/>
                </a:solidFill>
              </a:rPr>
              <a:t>а</a:t>
            </a:r>
            <a:r>
              <a:rPr lang="ru-RU" sz="9600" dirty="0" smtClean="0"/>
              <a:t>нан</a:t>
            </a:r>
            <a:endParaRPr lang="ru-RU" sz="9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340768"/>
            <a:ext cx="2507328" cy="25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5072066" y="4929198"/>
            <a:ext cx="500066" cy="3571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28601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п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 smtClean="0"/>
              <a:t>м</a:t>
            </a:r>
            <a:r>
              <a:rPr lang="ru-RU" sz="9600" dirty="0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дор</a:t>
            </a:r>
            <a:endParaRPr lang="ru-RU" sz="9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426963"/>
            <a:ext cx="3335070" cy="26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5965041" y="4679165"/>
            <a:ext cx="571504" cy="3571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У Груши в корзине  груши.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Тётя Поля вернулась с поля.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1357298"/>
            <a:ext cx="242889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57224" y="2428868"/>
            <a:ext cx="242889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57422" y="5000636"/>
            <a:ext cx="178595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28728" y="6215082"/>
            <a:ext cx="178595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229600" cy="664370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Боря  васильков нёс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 букет     Васильков.</a:t>
            </a:r>
          </a:p>
          <a:p>
            <a:pPr>
              <a:buNone/>
            </a:pPr>
            <a:endParaRPr lang="ru-RU" sz="72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00364" y="2857496"/>
            <a:ext cx="3857652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14744" y="5786454"/>
            <a:ext cx="428628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русского языка в 1 классе </vt:lpstr>
      <vt:lpstr>Слайд 2</vt:lpstr>
      <vt:lpstr>яблоко</vt:lpstr>
      <vt:lpstr>морковь</vt:lpstr>
      <vt:lpstr>капуста</vt:lpstr>
      <vt:lpstr>банан</vt:lpstr>
      <vt:lpstr>помидор</vt:lpstr>
      <vt:lpstr>Слайд 8</vt:lpstr>
      <vt:lpstr> </vt:lpstr>
      <vt:lpstr>Слайд 10</vt:lpstr>
      <vt:lpstr>Возвращаясь под вечер с поля, Потеряла серёжку Поля. Ту серёжку нашёл Серёжка, Прибежал, постучал в окошко: Отыскалась твоя серёжка.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</dc:title>
  <dc:creator>Света</dc:creator>
  <cp:lastModifiedBy>учитель</cp:lastModifiedBy>
  <cp:revision>21</cp:revision>
  <dcterms:created xsi:type="dcterms:W3CDTF">2012-04-05T17:08:27Z</dcterms:created>
  <dcterms:modified xsi:type="dcterms:W3CDTF">2015-12-21T10:09:05Z</dcterms:modified>
</cp:coreProperties>
</file>