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2A58-DF6B-4C6F-A7E8-4CC3C547B2D6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991-CF0F-45A3-B7E3-57D519F6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62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2A58-DF6B-4C6F-A7E8-4CC3C547B2D6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991-CF0F-45A3-B7E3-57D519F6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1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2A58-DF6B-4C6F-A7E8-4CC3C547B2D6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991-CF0F-45A3-B7E3-57D519F6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0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2A58-DF6B-4C6F-A7E8-4CC3C547B2D6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991-CF0F-45A3-B7E3-57D519F6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1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2A58-DF6B-4C6F-A7E8-4CC3C547B2D6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991-CF0F-45A3-B7E3-57D519F6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52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2A58-DF6B-4C6F-A7E8-4CC3C547B2D6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991-CF0F-45A3-B7E3-57D519F6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7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2A58-DF6B-4C6F-A7E8-4CC3C547B2D6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991-CF0F-45A3-B7E3-57D519F6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5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2A58-DF6B-4C6F-A7E8-4CC3C547B2D6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991-CF0F-45A3-B7E3-57D519F6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66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2A58-DF6B-4C6F-A7E8-4CC3C547B2D6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991-CF0F-45A3-B7E3-57D519F6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08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2A58-DF6B-4C6F-A7E8-4CC3C547B2D6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991-CF0F-45A3-B7E3-57D519F6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70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2A58-DF6B-4C6F-A7E8-4CC3C547B2D6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B991-CF0F-45A3-B7E3-57D519F6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25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C2A58-DF6B-4C6F-A7E8-4CC3C547B2D6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2B991-CF0F-45A3-B7E3-57D519F6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93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3660" y="188640"/>
            <a:ext cx="4276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язык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9614" y="263691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Тема: Гласные после шипящих.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09329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Учитель: </a:t>
            </a:r>
            <a:r>
              <a:rPr lang="ru-RU" dirty="0" err="1" smtClean="0"/>
              <a:t>Филипенкова</a:t>
            </a:r>
            <a:r>
              <a:rPr lang="ru-RU" dirty="0" smtClean="0"/>
              <a:t> Л.С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783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1628800"/>
            <a:ext cx="45111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Всем Спасибо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внимание!)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570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Отгадай загадки. Найди изученные орфограммы.</a:t>
            </a:r>
          </a:p>
          <a:p>
            <a:endParaRPr lang="ru-RU" sz="2800" dirty="0" smtClean="0"/>
          </a:p>
          <a:p>
            <a:r>
              <a:rPr lang="ru-RU" sz="2800" dirty="0" smtClean="0"/>
              <a:t> Живут в норке, грызут корки,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Короткие ножки, боятся кошки.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2420888"/>
            <a:ext cx="3877124" cy="25330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03440" y="5301208"/>
            <a:ext cx="5040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Мыш</a:t>
            </a:r>
            <a:r>
              <a:rPr lang="ru-RU" sz="6600" dirty="0">
                <a:solidFill>
                  <a:srgbClr val="FF0000"/>
                </a:solidFill>
              </a:rPr>
              <a:t>и</a:t>
            </a:r>
          </a:p>
        </p:txBody>
      </p:sp>
    </p:spTree>
    <p:extLst>
      <p:ext uri="{BB962C8B-B14F-4D97-AF65-F5344CB8AC3E}">
        <p14:creationId xmlns:p14="http://schemas.microsoft.com/office/powerpoint/2010/main" val="876082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Колюч он, а не елочка,</a:t>
            </a:r>
          </a:p>
          <a:p>
            <a:r>
              <a:rPr lang="ru-RU" sz="2800" dirty="0" smtClean="0"/>
              <a:t>В иголках, а не сосенка,</a:t>
            </a:r>
          </a:p>
          <a:p>
            <a:r>
              <a:rPr lang="ru-RU" sz="2800" dirty="0" smtClean="0"/>
              <a:t>В Клубок свернуться может,</a:t>
            </a:r>
          </a:p>
          <a:p>
            <a:r>
              <a:rPr lang="ru-RU" sz="2800" dirty="0" smtClean="0"/>
              <a:t>Конечно, это-…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" y="2349621"/>
            <a:ext cx="4032448" cy="30108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35996" y="5373216"/>
            <a:ext cx="39964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Еж</a:t>
            </a:r>
            <a:r>
              <a:rPr lang="ru-RU" sz="6600" dirty="0" smtClean="0">
                <a:solidFill>
                  <a:srgbClr val="FF0000"/>
                </a:solidFill>
              </a:rPr>
              <a:t>и</a:t>
            </a:r>
            <a:r>
              <a:rPr lang="ru-RU" sz="6600" dirty="0" smtClean="0"/>
              <a:t>к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585535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Не сердятся, а усами ворочают,</a:t>
            </a:r>
          </a:p>
          <a:p>
            <a:r>
              <a:rPr lang="ru-RU" sz="2800" dirty="0" smtClean="0"/>
              <a:t>Идут, с места не сдвинутся.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4608512" cy="381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83560" y="5584646"/>
            <a:ext cx="39604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Ч</a:t>
            </a:r>
            <a:r>
              <a:rPr lang="ru-RU" sz="6600" dirty="0" smtClean="0">
                <a:solidFill>
                  <a:srgbClr val="FF0000"/>
                </a:solidFill>
              </a:rPr>
              <a:t>а</a:t>
            </a:r>
            <a:r>
              <a:rPr lang="ru-RU" sz="6600" dirty="0" smtClean="0"/>
              <a:t>сы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434661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Хвостом виляет, </a:t>
            </a:r>
          </a:p>
          <a:p>
            <a:r>
              <a:rPr lang="ru-RU" sz="2800" dirty="0" smtClean="0"/>
              <a:t>Зубаста, а не лает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12776"/>
            <a:ext cx="5328592" cy="37444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35896" y="5589240"/>
            <a:ext cx="4968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600" dirty="0" smtClean="0"/>
              <a:t>Щ</a:t>
            </a:r>
            <a:r>
              <a:rPr lang="ru-RU" sz="6600" dirty="0" smtClean="0">
                <a:solidFill>
                  <a:srgbClr val="FF0000"/>
                </a:solidFill>
              </a:rPr>
              <a:t>у</a:t>
            </a:r>
            <a:r>
              <a:rPr lang="ru-RU" sz="6600" dirty="0" smtClean="0"/>
              <a:t>ка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560556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Лес из берез.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234440"/>
            <a:ext cx="4464497" cy="39947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35896" y="5445224"/>
            <a:ext cx="48245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Рощ</a:t>
            </a:r>
            <a:r>
              <a:rPr lang="ru-RU" sz="6600" dirty="0" smtClean="0">
                <a:solidFill>
                  <a:srgbClr val="FF0000"/>
                </a:solidFill>
              </a:rPr>
              <a:t>а</a:t>
            </a:r>
            <a:r>
              <a:rPr lang="ru-RU" sz="6600" dirty="0" smtClean="0"/>
              <a:t>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735422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Вставь пропущенную букву.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124744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              Я             У           Ю            И              Ы  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380" y="4029938"/>
            <a:ext cx="1312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Чиж_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386104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Ж_вот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715508" y="306896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Еж_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336196" y="527478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Мыш_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569435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Камыш_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195736" y="249289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Туч_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987824" y="589643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Ч_щ_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263680" y="206084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Ч_до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796136" y="386104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Щ_ка</a:t>
            </a:r>
            <a:endParaRPr lang="ru-RU" sz="28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1619672" y="1556792"/>
            <a:ext cx="4320480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411760" y="1556792"/>
            <a:ext cx="3672408" cy="4176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95536" y="1556792"/>
            <a:ext cx="1872208" cy="1027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987824" y="1556792"/>
            <a:ext cx="2952328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95536" y="1556792"/>
            <a:ext cx="2592288" cy="4399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95536" y="1556792"/>
            <a:ext cx="3348372" cy="4399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3" idx="1"/>
          </p:cNvCxnSpPr>
          <p:nvPr/>
        </p:nvCxnSpPr>
        <p:spPr>
          <a:xfrm>
            <a:off x="3347864" y="1556792"/>
            <a:ext cx="2915816" cy="76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347864" y="1556792"/>
            <a:ext cx="3096344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084168" y="1556792"/>
            <a:ext cx="1152128" cy="3717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5292080" y="1556792"/>
            <a:ext cx="792088" cy="18589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000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Замени выделенные буквы буквами в скобках.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И(Д)У     (Щ)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0608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МА(Л)ИНА     (Ш)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92494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ЛУ(Ч)И      (Ж)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78904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КУ(М)А      (Ч)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79715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ЛЕ(Ж)У       (Ч)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РО(Г)А     (Щ)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37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КУДА УБЕЖАЛИ СЛОВА?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3059832" y="2492896"/>
            <a:ext cx="2088232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Ж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</a:p>
          <a:p>
            <a:pPr algn="ctr"/>
            <a:r>
              <a:rPr lang="ru-RU" sz="2800" dirty="0" smtClean="0"/>
              <a:t>Ш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914258" y="1916832"/>
            <a:ext cx="881878" cy="860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1"/>
          </p:cNvCxnSpPr>
          <p:nvPr/>
        </p:nvCxnSpPr>
        <p:spPr>
          <a:xfrm flipH="1" flipV="1">
            <a:off x="2627784" y="1916832"/>
            <a:ext cx="737862" cy="860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3"/>
          </p:cNvCxnSpPr>
          <p:nvPr/>
        </p:nvCxnSpPr>
        <p:spPr>
          <a:xfrm flipH="1">
            <a:off x="2339752" y="4152388"/>
            <a:ext cx="1025894" cy="64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5"/>
          </p:cNvCxnSpPr>
          <p:nvPr/>
        </p:nvCxnSpPr>
        <p:spPr>
          <a:xfrm>
            <a:off x="4842250" y="4152388"/>
            <a:ext cx="1025894" cy="64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2"/>
          </p:cNvCxnSpPr>
          <p:nvPr/>
        </p:nvCxnSpPr>
        <p:spPr>
          <a:xfrm flipH="1">
            <a:off x="1619672" y="3465004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5724128" y="1196752"/>
            <a:ext cx="22322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__ВОТ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868144" y="4797152"/>
            <a:ext cx="22322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__ЗНЬ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75656" y="4797152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__РАФ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0" y="3212976"/>
            <a:ext cx="16196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__НА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331640" y="1196752"/>
            <a:ext cx="22322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__РОКО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276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9" grpId="0" animBg="1"/>
      <p:bldP spid="21" grpId="0" animBg="1"/>
      <p:bldP spid="22" grpId="0" animBg="1"/>
      <p:bldP spid="23" grpId="0" animBg="1"/>
      <p:bldP spid="2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168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Zeppelin Rusland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Daniel2</dc:creator>
  <cp:lastModifiedBy>Daniel2</cp:lastModifiedBy>
  <cp:revision>8</cp:revision>
  <dcterms:created xsi:type="dcterms:W3CDTF">2012-03-25T11:18:37Z</dcterms:created>
  <dcterms:modified xsi:type="dcterms:W3CDTF">2012-03-25T12:56:16Z</dcterms:modified>
</cp:coreProperties>
</file>