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6" autoAdjust="0"/>
  </p:normalViewPr>
  <p:slideViewPr>
    <p:cSldViewPr>
      <p:cViewPr varScale="1">
        <p:scale>
          <a:sx n="76" d="100"/>
          <a:sy n="76" d="100"/>
        </p:scale>
        <p:origin x="-269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92ECF-4782-458B-AAEE-4132ED96A4FE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D6ED0-285D-498C-B184-22B4FA2AF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фото с паровозико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484438" y="2924175"/>
            <a:ext cx="3849687" cy="2887663"/>
          </a:xfrm>
          <a:prstGeom prst="rect">
            <a:avLst/>
          </a:prstGeom>
          <a:noFill/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611188" y="549275"/>
            <a:ext cx="8064500" cy="154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FF"/>
                    </a:gs>
                    <a:gs pos="50000">
                      <a:srgbClr val="FF66FF"/>
                    </a:gs>
                    <a:gs pos="100000">
                      <a:srgbClr val="3333FF"/>
                    </a:gs>
                  </a:gsLst>
                  <a:lin ang="5400000" scaled="1"/>
                </a:gradFill>
                <a:latin typeface="Monotype Corsiva" pitchFamily="66" charset="0"/>
                <a:cs typeface="Arial"/>
              </a:rPr>
              <a:t>Сенсорное воспитание ребенка </a:t>
            </a:r>
            <a:r>
              <a:rPr lang="ru-RU" sz="1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FF"/>
                    </a:gs>
                    <a:gs pos="50000">
                      <a:srgbClr val="FF66FF"/>
                    </a:gs>
                    <a:gs pos="100000">
                      <a:srgbClr val="3333FF"/>
                    </a:gs>
                  </a:gsLst>
                  <a:lin ang="5400000" scaled="1"/>
                </a:gradFill>
                <a:latin typeface="Monotype Corsiva" pitchFamily="66" charset="0"/>
                <a:cs typeface="Arial"/>
              </a:rPr>
              <a:t>дошкольного возраста</a:t>
            </a:r>
            <a:r>
              <a:rPr lang="ru-RU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33FF"/>
                    </a:gs>
                    <a:gs pos="50000">
                      <a:srgbClr val="FF66FF"/>
                    </a:gs>
                    <a:gs pos="100000">
                      <a:srgbClr val="3333FF"/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endParaRPr lang="ru-RU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33FF"/>
                  </a:gs>
                  <a:gs pos="50000">
                    <a:srgbClr val="FF66FF"/>
                  </a:gs>
                  <a:gs pos="100000">
                    <a:srgbClr val="3333FF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 с песком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тактильного восприятия, пространственных представлений, мелкой моторики, представления о свойствах предмета и т. д.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мамено\фотки2\SAM_033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тактильного восприятия, представления о форме предмета, мелкой моторики, цветового восприятия, пространственного восприятия.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esktop\мамено\фото 3\SAM_08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Игры в уголке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Развивает умение играть в паре, группами.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истратор\Desktop\мамено\фото 3\SAM_083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357166"/>
            <a:ext cx="421484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  РАБОТЫ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857232"/>
            <a:ext cx="7286676" cy="6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Положительная динамика уровня развития мелкой моторики.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Сформировалось устойчивое представление о сенсорных эталонах.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Сформировались навыки обследования предметов; умение группировать их по определённому признаку.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Улучшились показатели внимания, памяти, речи.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Умеют играть в паре, небольшими группами.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Формируется чувство радости за собственные успешные действия.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Дети интересуются окружающими предметами и активно действуют с ними; эмоционально вовлечены в действия с игрушками и другими предметами , стремятся проявлять настойчивость в достижении результата своих действий.</a:t>
            </a:r>
          </a:p>
          <a:p>
            <a:pPr marL="609600" indent="-609600">
              <a:lnSpc>
                <a:spcPct val="150000"/>
              </a:lnSpc>
              <a:buFont typeface="Wingdings" pitchFamily="2" charset="2"/>
              <a:buChar char="Ø"/>
            </a:pPr>
            <a:endParaRPr lang="ru-RU" b="1" i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714488"/>
            <a:ext cx="54292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A061"/>
                    </a:gs>
                  </a:gsLst>
                  <a:lin ang="5400000" scaled="1"/>
                </a:gradFill>
                <a:cs typeface="Browallia New" pitchFamily="34" charset="-34"/>
              </a:rPr>
              <a:t>Спасибо </a:t>
            </a:r>
          </a:p>
          <a:p>
            <a:pPr algn="ctr"/>
            <a:r>
              <a:rPr lang="ru-RU" sz="54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A061"/>
                    </a:gs>
                  </a:gsLst>
                  <a:lin ang="5400000" scaled="1"/>
                </a:gradFill>
                <a:cs typeface="Browallia New" pitchFamily="34" charset="-34"/>
              </a:rPr>
              <a:t>за внимание!</a:t>
            </a:r>
            <a:endParaRPr lang="ru-RU" sz="54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A061"/>
                  </a:gs>
                </a:gsLst>
                <a:lin ang="5400000" scaled="1"/>
              </a:gradFill>
              <a:cs typeface="Browallia New" pitchFamily="34" charset="-34"/>
            </a:endParaRPr>
          </a:p>
        </p:txBody>
      </p:sp>
      <p:pic>
        <p:nvPicPr>
          <p:cNvPr id="3" name="Picture 15" descr="гусениц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9" y="4643446"/>
            <a:ext cx="2428892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логический доми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4365625"/>
            <a:ext cx="245745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642918"/>
            <a:ext cx="6983424" cy="47672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4000" dirty="0" smtClean="0">
                <a:solidFill>
                  <a:srgbClr val="0033CC"/>
                </a:solidFill>
                <a:latin typeface="Bookman Old Style" pitchFamily="18" charset="0"/>
              </a:rPr>
              <a:t> </a:t>
            </a:r>
            <a:r>
              <a:rPr lang="ru-RU" altLang="ru-RU" sz="4000" dirty="0" err="1" smtClean="0">
                <a:solidFill>
                  <a:srgbClr val="0033CC"/>
                </a:solidFill>
                <a:latin typeface="Bookman Old Style" pitchFamily="18" charset="0"/>
              </a:rPr>
              <a:t>♦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Сенсорное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развитие ребенка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это развитие его восприятия и формирование представлений о внешних свойствах предметов: их форме, цвете, величине, положении в пространстве, а также запахе, вкусе и т. 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7858180" cy="588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Целью</a:t>
            </a:r>
            <a:r>
              <a:rPr lang="ru-RU" altLang="ru-RU" sz="28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сенсорного воспитания является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целенаправленное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совершенствование, развитие у детей сенсорных процессов (ощущений, восприятий, представлений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sz="20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этой основе выделяются следующие</a:t>
            </a:r>
            <a:r>
              <a:rPr lang="ru-RU" alt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en-US" alt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Научить выделять цвет, форму и величину как особые признаки предметов, накапливать представления об основных разновидностях цвета и формы и об отношении между двумя предметами по величине;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Развивать у детей аналитическое восприятие;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Формировать сенсорные эталоны: устойчивые, закреплённые в речи представления о цветах, геометрических фигурах и отношениях по величине между несколькими предметами.</a:t>
            </a:r>
          </a:p>
          <a:p>
            <a:pPr algn="just">
              <a:lnSpc>
                <a:spcPct val="135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000108"/>
            <a:ext cx="7058044" cy="4714908"/>
          </a:xfrm>
        </p:spPr>
        <p:txBody>
          <a:bodyPr/>
          <a:lstStyle/>
          <a:p>
            <a:pPr algn="ctr">
              <a:spcBef>
                <a:spcPct val="50000"/>
              </a:spcBef>
              <a:buNone/>
              <a:defRPr/>
            </a:pPr>
            <a:r>
              <a:rPr lang="ru-RU" sz="3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♦Условия</a:t>
            </a:r>
            <a:r>
              <a:rPr lang="ru-RU" sz="3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для выполнения задач:</a:t>
            </a:r>
          </a:p>
          <a:p>
            <a:pPr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v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использование дидактических игр;</a:t>
            </a:r>
          </a:p>
          <a:p>
            <a:pPr>
              <a:spcBef>
                <a:spcPct val="50000"/>
              </a:spcBef>
              <a:buClr>
                <a:srgbClr val="3333FF"/>
              </a:buClr>
              <a:buFont typeface="Wingdings" pitchFamily="2" charset="2"/>
              <a:buChar char="v"/>
              <a:defRPr/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создание условий для ознакомления детей с цветом, формой, величиной.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636"/>
            <a:ext cx="5867400" cy="5222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Рисунок на крупе</a:t>
            </a:r>
            <a:endParaRPr lang="ru-RU" sz="32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spc="50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тактильного восприятия, мелкой моторики рук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3600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прищепками</a:t>
            </a:r>
            <a:endParaRPr lang="ru-RU" sz="3600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цветового восприятия, мелкой моторики.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000636"/>
            <a:ext cx="5867400" cy="522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представления о форме предмета, о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положении в пространстве, цветового восприятия, мелкой моторики.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5000636"/>
            <a:ext cx="5867400" cy="522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Музыкой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слухового восприятия, умения ориентироваться в пространстве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мамено\фото праздник осени 2 младшая группа\SAM_025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Игра с мозаикой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 цветового восприятия, пространственного восприятия, мелкой моторики.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esktop\мамено\фото\1-я младшая группа 2014год 0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081" r="4081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251</TotalTime>
  <Words>286</Words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Рисунок на крупе</vt:lpstr>
      <vt:lpstr>Работа с прищепками</vt:lpstr>
      <vt:lpstr>АППЛИКАЦИЯ</vt:lpstr>
      <vt:lpstr>Занятие  Музыкой</vt:lpstr>
      <vt:lpstr>Игра с мозаикой</vt:lpstr>
      <vt:lpstr>Игры с песком</vt:lpstr>
      <vt:lpstr>Конструирование</vt:lpstr>
      <vt:lpstr>Игры в уголке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WF-05</dc:creator>
  <cp:lastModifiedBy>Пользователь Windows</cp:lastModifiedBy>
  <cp:revision>23</cp:revision>
  <dcterms:created xsi:type="dcterms:W3CDTF">2015-05-03T15:22:32Z</dcterms:created>
  <dcterms:modified xsi:type="dcterms:W3CDTF">2015-05-21T04:39:06Z</dcterms:modified>
</cp:coreProperties>
</file>