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74" r:id="rId3"/>
    <p:sldId id="263" r:id="rId4"/>
    <p:sldId id="261" r:id="rId5"/>
    <p:sldId id="267" r:id="rId6"/>
    <p:sldId id="269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2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042F9-EF78-42AD-85CA-102544195BAE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08287-4D4B-44C9-8182-40F7FAE77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0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ini-fb.dvfu.ru/1812.files/master03_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0376" y="620688"/>
            <a:ext cx="2809875" cy="381000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500430" y="785794"/>
            <a:ext cx="5338770" cy="56084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Участник Великой Отечественной войны, уроженец села </a:t>
            </a:r>
            <a:r>
              <a:rPr kumimoji="0" lang="ru-RU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Жешарт</a:t>
            </a: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noProof="0" dirty="0"/>
              <a:t>н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</a:t>
            </a:r>
            <a:r>
              <a:rPr lang="ru-RU" sz="4000" b="1" dirty="0" smtClean="0"/>
              <a:t>о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 н ы й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 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Республики К</a:t>
            </a:r>
            <a:r>
              <a:rPr lang="ru-RU" sz="3600" b="1" noProof="0" dirty="0"/>
              <a:t>о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3200" b="1" dirty="0" smtClean="0"/>
              <a:t>08.01.1913 </a:t>
            </a:r>
            <a:r>
              <a:rPr lang="ru-RU" sz="3200" b="1" dirty="0"/>
              <a:t>— </a:t>
            </a:r>
            <a:r>
              <a:rPr lang="ru-RU" sz="3200" b="1" dirty="0" smtClean="0"/>
              <a:t>11.08. </a:t>
            </a:r>
            <a:r>
              <a:rPr lang="ru-RU" sz="3200" b="1" dirty="0"/>
              <a:t>2003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786322"/>
            <a:ext cx="3143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С</a:t>
            </a:r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r>
              <a:rPr lang="ru-RU" sz="4000" b="1" dirty="0" smtClean="0"/>
              <a:t>р</a:t>
            </a:r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/>
              <a:t>фим П</a:t>
            </a:r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r>
              <a:rPr lang="ru-RU" sz="4000" b="1" dirty="0" smtClean="0"/>
              <a:t>п</a:t>
            </a:r>
            <a:r>
              <a:rPr lang="ru-RU" sz="4000" b="1" dirty="0"/>
              <a:t>о</a:t>
            </a:r>
            <a:r>
              <a:rPr lang="ru-RU" sz="4000" b="1" dirty="0" smtClean="0"/>
              <a:t>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3286124"/>
            <a:ext cx="9286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6286520"/>
            <a:ext cx="278608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Times New Roman" pitchFamily="16" charset="0"/>
              <a:buNone/>
              <a:defRPr/>
            </a:pPr>
            <a:r>
              <a:rPr lang="ru-RU" sz="800" dirty="0" smtClean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6660232" y="3429000"/>
            <a:ext cx="72008" cy="16101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сканирование0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" y="6112954"/>
            <a:ext cx="8208963" cy="6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6116" y="428604"/>
            <a:ext cx="18261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 рано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57166"/>
            <a:ext cx="25202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Поздно 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1643050"/>
            <a:ext cx="57240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Родина  Отечество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571612"/>
            <a:ext cx="26225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Отчизна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714620"/>
            <a:ext cx="12355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Эхо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714752"/>
            <a:ext cx="47339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Т </a:t>
            </a:r>
            <a:r>
              <a:rPr lang="ru-RU" sz="5400" b="1" dirty="0" err="1" smtClean="0">
                <a:solidFill>
                  <a:srgbClr val="0070C0"/>
                </a:solidFill>
              </a:rPr>
              <a:t>ащить</a:t>
            </a:r>
            <a:r>
              <a:rPr lang="ru-RU" sz="5400" b="1" dirty="0" smtClean="0">
                <a:solidFill>
                  <a:srgbClr val="0070C0"/>
                </a:solidFill>
              </a:rPr>
              <a:t> за уши</a:t>
            </a:r>
            <a:endParaRPr lang="ru-RU" sz="5400" b="1" dirty="0">
              <a:solidFill>
                <a:srgbClr val="0070C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714876" y="1285860"/>
            <a:ext cx="28575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4" idx="2"/>
          </p:cNvCxnSpPr>
          <p:nvPr/>
        </p:nvCxnSpPr>
        <p:spPr>
          <a:xfrm rot="16200000" flipH="1">
            <a:off x="1912436" y="1128215"/>
            <a:ext cx="6952" cy="3115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3366959" y="2276587"/>
            <a:ext cx="6952" cy="3115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5938727" y="2276587"/>
            <a:ext cx="6952" cy="3115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723753" y="2276587"/>
            <a:ext cx="6952" cy="3115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00034" y="428604"/>
            <a:ext cx="500066" cy="42148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61"/>
          <a:stretch/>
        </p:blipFill>
        <p:spPr bwMode="auto">
          <a:xfrm>
            <a:off x="357158" y="4714884"/>
            <a:ext cx="897760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863" y="1484784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Серафим </a:t>
            </a:r>
            <a:r>
              <a:rPr lang="ru-RU" sz="4000" b="1" dirty="0">
                <a:solidFill>
                  <a:srgbClr val="0070C0"/>
                </a:solidFill>
              </a:rPr>
              <a:t>Попов - народный поэт Республики Коми </a:t>
            </a:r>
            <a:r>
              <a:rPr lang="ru-RU" sz="4000" b="1" dirty="0" smtClean="0">
                <a:solidFill>
                  <a:srgbClr val="0070C0"/>
                </a:solidFill>
              </a:rPr>
              <a:t>.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3" name="Picture 6" descr="сканирование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10627"/>
            <a:ext cx="8208963" cy="6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23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С</a:t>
            </a:r>
            <a:r>
              <a:rPr lang="ru-RU" sz="4000" b="1" dirty="0">
                <a:solidFill>
                  <a:srgbClr val="FF0000"/>
                </a:solidFill>
              </a:rPr>
              <a:t>е</a:t>
            </a:r>
            <a:r>
              <a:rPr lang="ru-RU" sz="4000" b="1" dirty="0">
                <a:solidFill>
                  <a:srgbClr val="0070C0"/>
                </a:solidFill>
              </a:rPr>
              <a:t>р</a:t>
            </a:r>
            <a:r>
              <a:rPr lang="ru-RU" sz="4000" b="1" dirty="0">
                <a:solidFill>
                  <a:srgbClr val="FF0000"/>
                </a:solidFill>
              </a:rPr>
              <a:t>а</a:t>
            </a:r>
            <a:r>
              <a:rPr lang="ru-RU" sz="4000" b="1" dirty="0">
                <a:solidFill>
                  <a:srgbClr val="0070C0"/>
                </a:solidFill>
              </a:rPr>
              <a:t>фим П</a:t>
            </a:r>
            <a:r>
              <a:rPr lang="ru-RU" sz="4000" b="1" dirty="0">
                <a:solidFill>
                  <a:srgbClr val="FF0000"/>
                </a:solidFill>
              </a:rPr>
              <a:t>о</a:t>
            </a:r>
            <a:r>
              <a:rPr lang="ru-RU" sz="4000" b="1" dirty="0">
                <a:solidFill>
                  <a:srgbClr val="0070C0"/>
                </a:solidFill>
              </a:rPr>
              <a:t>пов - н</a:t>
            </a:r>
            <a:r>
              <a:rPr lang="ru-RU" sz="4000" b="1" dirty="0">
                <a:solidFill>
                  <a:srgbClr val="FF0000"/>
                </a:solidFill>
              </a:rPr>
              <a:t>а</a:t>
            </a:r>
            <a:r>
              <a:rPr lang="ru-RU" sz="4000" b="1" dirty="0">
                <a:solidFill>
                  <a:srgbClr val="0070C0"/>
                </a:solidFill>
              </a:rPr>
              <a:t>родный п</a:t>
            </a:r>
            <a:r>
              <a:rPr lang="ru-RU" sz="4000" b="1" dirty="0">
                <a:solidFill>
                  <a:srgbClr val="FF0000"/>
                </a:solidFill>
              </a:rPr>
              <a:t>о</a:t>
            </a:r>
            <a:r>
              <a:rPr lang="ru-RU" sz="4000" b="1" dirty="0">
                <a:solidFill>
                  <a:srgbClr val="0070C0"/>
                </a:solidFill>
              </a:rPr>
              <a:t>эт Р</a:t>
            </a:r>
            <a:r>
              <a:rPr lang="ru-RU" sz="4000" b="1" dirty="0">
                <a:solidFill>
                  <a:srgbClr val="FF0000"/>
                </a:solidFill>
              </a:rPr>
              <a:t>е</a:t>
            </a:r>
            <a:r>
              <a:rPr lang="ru-RU" sz="4000" b="1" dirty="0">
                <a:solidFill>
                  <a:srgbClr val="0070C0"/>
                </a:solidFill>
              </a:rPr>
              <a:t>спубл</a:t>
            </a:r>
            <a:r>
              <a:rPr lang="ru-RU" sz="4000" b="1" dirty="0">
                <a:solidFill>
                  <a:srgbClr val="FF0000"/>
                </a:solidFill>
              </a:rPr>
              <a:t>и</a:t>
            </a:r>
            <a:r>
              <a:rPr lang="ru-RU" sz="4000" b="1" dirty="0">
                <a:solidFill>
                  <a:srgbClr val="0070C0"/>
                </a:solidFill>
              </a:rPr>
              <a:t>ки Коми 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020272" y="1282407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827584" y="1281139"/>
            <a:ext cx="33843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020272" y="1447909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06270" y="436022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ущ.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79585" y="436022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ущ.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14348" y="3500438"/>
            <a:ext cx="6375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Выпиши  из предложения словосочетание  прил. + сущ.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5312" y="4940598"/>
            <a:ext cx="679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0070C0"/>
                </a:solidFill>
              </a:rPr>
              <a:t>н</a:t>
            </a:r>
            <a:r>
              <a:rPr lang="ru-RU" sz="7200" b="1" dirty="0" smtClean="0">
                <a:solidFill>
                  <a:srgbClr val="0070C0"/>
                </a:solidFill>
              </a:rPr>
              <a:t>ародный  поэт</a:t>
            </a: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13" name="Умножение 12"/>
          <p:cNvSpPr/>
          <p:nvPr/>
        </p:nvSpPr>
        <p:spPr>
          <a:xfrm>
            <a:off x="5745892" y="4940598"/>
            <a:ext cx="360040" cy="385192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613544" y="5012606"/>
            <a:ext cx="31323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613544" y="5012606"/>
            <a:ext cx="0" cy="3131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469528" y="5169198"/>
            <a:ext cx="144016" cy="1565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613544" y="5169198"/>
            <a:ext cx="144016" cy="1565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45592" y="4539908"/>
            <a:ext cx="99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какой ? </a:t>
            </a:r>
            <a:endParaRPr lang="ru-RU" b="1" dirty="0"/>
          </a:p>
        </p:txBody>
      </p:sp>
      <p:pic>
        <p:nvPicPr>
          <p:cNvPr id="19" name="Picture 6" descr="сканирование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01" y="6118224"/>
            <a:ext cx="8208963" cy="6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14282" y="1916832"/>
            <a:ext cx="8822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Простое предложение, повествовательное, распространённое,…)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(Пр. пр., </a:t>
            </a:r>
            <a:r>
              <a:rPr lang="ru-RU" sz="2400" b="1" dirty="0" err="1" smtClean="0">
                <a:solidFill>
                  <a:srgbClr val="002060"/>
                </a:solidFill>
              </a:rPr>
              <a:t>повест</a:t>
            </a:r>
            <a:r>
              <a:rPr lang="ru-RU" sz="2400" b="1" dirty="0" smtClean="0">
                <a:solidFill>
                  <a:srgbClr val="002060"/>
                </a:solidFill>
              </a:rPr>
              <a:t>.,распр. </a:t>
            </a:r>
            <a:r>
              <a:rPr lang="ru-RU" sz="2400" dirty="0" smtClean="0">
                <a:solidFill>
                  <a:srgbClr val="002060"/>
                </a:solidFill>
              </a:rPr>
              <a:t>)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1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556792"/>
            <a:ext cx="460549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поэт</a:t>
            </a:r>
          </a:p>
          <a:p>
            <a:r>
              <a:rPr lang="ru-RU" sz="6000" b="1" dirty="0" smtClean="0">
                <a:solidFill>
                  <a:srgbClr val="0070C0"/>
                </a:solidFill>
              </a:rPr>
              <a:t>поэ</a:t>
            </a:r>
            <a:r>
              <a:rPr lang="ru-RU" sz="6000" b="1" u="sng" dirty="0" smtClean="0">
                <a:solidFill>
                  <a:srgbClr val="0070C0"/>
                </a:solidFill>
              </a:rPr>
              <a:t>те</a:t>
            </a:r>
            <a:r>
              <a:rPr lang="ru-RU" sz="6000" b="1" dirty="0" smtClean="0">
                <a:solidFill>
                  <a:srgbClr val="FF0000"/>
                </a:solidFill>
              </a:rPr>
              <a:t>сс</a:t>
            </a:r>
            <a:r>
              <a:rPr lang="ru-RU" sz="6000" b="1" dirty="0" smtClean="0">
                <a:solidFill>
                  <a:srgbClr val="0070C0"/>
                </a:solidFill>
              </a:rPr>
              <a:t>а  </a:t>
            </a:r>
            <a:r>
              <a:rPr lang="en-US" sz="6000" b="1" dirty="0" smtClean="0">
                <a:solidFill>
                  <a:srgbClr val="0070C0"/>
                </a:solidFill>
              </a:rPr>
              <a:t>[</a:t>
            </a:r>
            <a:r>
              <a:rPr lang="ru-RU" sz="6000" b="1" dirty="0" smtClean="0">
                <a:solidFill>
                  <a:srgbClr val="0070C0"/>
                </a:solidFill>
              </a:rPr>
              <a:t>тэ</a:t>
            </a:r>
            <a:r>
              <a:rPr lang="en-US" sz="6000" b="1" dirty="0" smtClean="0">
                <a:solidFill>
                  <a:srgbClr val="0070C0"/>
                </a:solidFill>
              </a:rPr>
              <a:t>]</a:t>
            </a:r>
            <a:endParaRPr lang="ru-RU" sz="6000" b="1" dirty="0" smtClean="0">
              <a:solidFill>
                <a:srgbClr val="0070C0"/>
              </a:solidFill>
            </a:endParaRPr>
          </a:p>
          <a:p>
            <a:r>
              <a:rPr lang="ru-RU" sz="6000" b="1" dirty="0">
                <a:solidFill>
                  <a:srgbClr val="0070C0"/>
                </a:solidFill>
              </a:rPr>
              <a:t>п</a:t>
            </a:r>
            <a:r>
              <a:rPr lang="ru-RU" sz="6000" b="1" dirty="0" smtClean="0">
                <a:solidFill>
                  <a:srgbClr val="0070C0"/>
                </a:solidFill>
              </a:rPr>
              <a:t>оэтичный</a:t>
            </a:r>
          </a:p>
          <a:p>
            <a:r>
              <a:rPr lang="ru-RU" sz="6000" b="1" dirty="0" smtClean="0">
                <a:solidFill>
                  <a:srgbClr val="0070C0"/>
                </a:solidFill>
              </a:rPr>
              <a:t>поэтично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4101" y="2327596"/>
            <a:ext cx="555882" cy="51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Picture 6" descr="сканирование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58" y="6118224"/>
            <a:ext cx="8208963" cy="6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52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916832"/>
            <a:ext cx="11841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  Поэт-(кто?), </a:t>
            </a:r>
            <a:r>
              <a:rPr lang="ru-RU" sz="3200" b="1" dirty="0" err="1" smtClean="0">
                <a:solidFill>
                  <a:srgbClr val="0070C0"/>
                </a:solidFill>
              </a:rPr>
              <a:t>н.ф</a:t>
            </a:r>
            <a:r>
              <a:rPr lang="ru-RU" sz="3200" b="1" dirty="0" smtClean="0">
                <a:solidFill>
                  <a:srgbClr val="0070C0"/>
                </a:solidFill>
              </a:rPr>
              <a:t>. (кто?) поэт- сущ., </a:t>
            </a:r>
            <a:r>
              <a:rPr lang="ru-RU" sz="3200" b="1" dirty="0" err="1" smtClean="0">
                <a:solidFill>
                  <a:srgbClr val="0070C0"/>
                </a:solidFill>
              </a:rPr>
              <a:t>нариц</a:t>
            </a:r>
            <a:r>
              <a:rPr lang="ru-RU" sz="3200" b="1" dirty="0" smtClean="0">
                <a:solidFill>
                  <a:srgbClr val="0070C0"/>
                </a:solidFill>
              </a:rPr>
              <a:t>., </a:t>
            </a:r>
            <a:r>
              <a:rPr lang="ru-RU" sz="3200" b="1" dirty="0" err="1" smtClean="0">
                <a:solidFill>
                  <a:srgbClr val="0070C0"/>
                </a:solidFill>
              </a:rPr>
              <a:t>одуш</a:t>
            </a:r>
            <a:r>
              <a:rPr lang="ru-RU" sz="3200" b="1" dirty="0" smtClean="0">
                <a:solidFill>
                  <a:srgbClr val="0070C0"/>
                </a:solidFill>
              </a:rPr>
              <a:t>.,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м.р</a:t>
            </a:r>
            <a:r>
              <a:rPr lang="ru-RU" sz="3200" b="1" dirty="0" smtClean="0">
                <a:solidFill>
                  <a:srgbClr val="0070C0"/>
                </a:solidFill>
              </a:rPr>
              <a:t>., </a:t>
            </a:r>
            <a:r>
              <a:rPr lang="ru-RU" sz="3200" b="1" dirty="0" err="1" smtClean="0">
                <a:solidFill>
                  <a:srgbClr val="0070C0"/>
                </a:solidFill>
              </a:rPr>
              <a:t>ед.ч</a:t>
            </a:r>
            <a:r>
              <a:rPr lang="ru-RU" sz="3200" b="1" dirty="0" smtClean="0">
                <a:solidFill>
                  <a:srgbClr val="0070C0"/>
                </a:solidFill>
              </a:rPr>
              <a:t>. ,сказуемое.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" name="Picture 6" descr="сканирование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98955"/>
            <a:ext cx="8208963" cy="6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35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77279"/>
            <a:ext cx="1039428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сканирование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02" y="6118224"/>
            <a:ext cx="8208963" cy="6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16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654</TotalTime>
  <Words>120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АССОЦИАТИВНЫЙ ОРФОГРАФИЧЕСКИЙ СЛОВАРИК  ДЛЯ НАЧАЛЬНОЙ ШКОЛЫ</dc:title>
  <dc:creator>pc</dc:creator>
  <cp:lastModifiedBy>Admin</cp:lastModifiedBy>
  <cp:revision>74</cp:revision>
  <dcterms:created xsi:type="dcterms:W3CDTF">2012-12-04T16:55:27Z</dcterms:created>
  <dcterms:modified xsi:type="dcterms:W3CDTF">2013-09-02T19:39:17Z</dcterms:modified>
</cp:coreProperties>
</file>