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59" r:id="rId6"/>
    <p:sldId id="262" r:id="rId7"/>
    <p:sldId id="263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0E4-3D06-49FA-881F-FEDD8FF0F443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CEC1-6FB9-4211-A98E-923D2F807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0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0E4-3D06-49FA-881F-FEDD8FF0F443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CEC1-6FB9-4211-A98E-923D2F807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4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0E4-3D06-49FA-881F-FEDD8FF0F443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CEC1-6FB9-4211-A98E-923D2F807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1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0E4-3D06-49FA-881F-FEDD8FF0F443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CEC1-6FB9-4211-A98E-923D2F807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6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0E4-3D06-49FA-881F-FEDD8FF0F443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CEC1-6FB9-4211-A98E-923D2F807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0E4-3D06-49FA-881F-FEDD8FF0F443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CEC1-6FB9-4211-A98E-923D2F807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1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0E4-3D06-49FA-881F-FEDD8FF0F443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CEC1-6FB9-4211-A98E-923D2F807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9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0E4-3D06-49FA-881F-FEDD8FF0F443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CEC1-6FB9-4211-A98E-923D2F807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4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0E4-3D06-49FA-881F-FEDD8FF0F443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CEC1-6FB9-4211-A98E-923D2F807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3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0E4-3D06-49FA-881F-FEDD8FF0F443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CEC1-6FB9-4211-A98E-923D2F807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1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D0E4-3D06-49FA-881F-FEDD8FF0F443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4CEC1-6FB9-4211-A98E-923D2F807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2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D0E4-3D06-49FA-881F-FEDD8FF0F443}" type="datetimeFigureOut">
              <a:rPr lang="ru-RU" smtClean="0"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4CEC1-6FB9-4211-A98E-923D2F807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1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0.wp.com/s1.hostingkartinok.com/uploads/images/2012/01/0d13594378212e4d16fb9b89259df1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07"/>
            <a:ext cx="7615451" cy="617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4589" y="614150"/>
            <a:ext cx="93128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</a:p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и детей средней группы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«Новогодняя свеча»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65366" y="5613008"/>
            <a:ext cx="3460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Подготовила воспитатель –Зайцева Я.Х. ГБДОУ №2 Петродворцового района СПБ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2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54" y="464024"/>
            <a:ext cx="112048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изготовлению украшений  к  Новогоднему  празднику.</a:t>
            </a:r>
          </a:p>
          <a:p>
            <a:endParaRPr lang="ru-RU" sz="2400" b="1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ЗАДАЧИ:</a:t>
            </a:r>
          </a:p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Учить изготовлять бумажную свечу для украшения ёлки.</a:t>
            </a:r>
          </a:p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Совершенствовать навыки работы ножницами, складывания полосок в «</a:t>
            </a:r>
            <a:r>
              <a:rPr lang="ru-RU" sz="2400" b="1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нахлёст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.</a:t>
            </a:r>
          </a:p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3. Развивать положительные эмоции при подготовке к празднованию Нового года.</a:t>
            </a:r>
          </a:p>
          <a:p>
            <a:endParaRPr lang="ru-RU" sz="2400" b="1" i="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</a:t>
            </a:r>
          </a:p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Цветная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умага разного цвета(плотная, двусторонняя);</a:t>
            </a:r>
          </a:p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Ножницы;</a:t>
            </a:r>
          </a:p>
          <a:p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Инструкция последовательности выполнения работы;</a:t>
            </a:r>
          </a:p>
          <a:p>
            <a:endParaRPr lang="ru-RU" sz="24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pngimg.com/cache/cache_large/0cb4f85d9af59aec0644a44873b3097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39" y="3889312"/>
            <a:ext cx="2290094" cy="257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9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laycast.ru/uploads/2014/12/09/110134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82" y="0"/>
            <a:ext cx="4585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99296" y="382138"/>
            <a:ext cx="711048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традицию украшать и использовать елку, как атрибут именно Нового года,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ввёл  Петр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 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красивая легенда о том, как все деревья в рождественскую ночь отправились поклониться младенцу Христу. Первыми прибыли пальмы, потом кипарисы, буки, ивы, дубы и другие деревья, а самой последней пришла маленькая северная елочка. Другие деревья загораживали ее от Иисуса, но вдруг с неба стали падать звезды и садиться прямо на елку, от чего та стала сверкать и светиться. Отсюда и пошла традиция украшать ёлку свечами, а в наше время разноцветными гирляндами.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ллюстрация к рассказу Зощенко 'Ёлка'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" t="782" r="433" b="8552"/>
          <a:stretch/>
        </p:blipFill>
        <p:spPr bwMode="auto">
          <a:xfrm>
            <a:off x="307908" y="1760562"/>
            <a:ext cx="6303911" cy="47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-1064525" y="300251"/>
            <a:ext cx="87595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детям: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Зощенко «Ёлка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Г.Х.Андерсена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«Ель»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7529" y="5036023"/>
            <a:ext cx="5354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</a:p>
          <a:p>
            <a:pPr algn="ctr"/>
            <a:r>
              <a:rPr lang="ru-RU" sz="24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приходит в зимний вечер, зажигать на елке свечи, бородой седой оброс, кто же это?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4252" y="614149"/>
            <a:ext cx="33547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ёлке свечи и шары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Развешиваем с мамой,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Снежинки, дождь из мишуры,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верхушке самой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 звезда горит,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Играя и сверкая!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мама тихо говорит: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 красота, какая!</a:t>
            </a:r>
          </a:p>
        </p:txBody>
      </p:sp>
    </p:spTree>
    <p:extLst>
      <p:ext uri="{BB962C8B-B14F-4D97-AF65-F5344CB8AC3E}">
        <p14:creationId xmlns:p14="http://schemas.microsoft.com/office/powerpoint/2010/main" val="3410442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5516" y="914400"/>
            <a:ext cx="50988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Новогодний праздник в каждом доме стоит нарядная ёлка.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елку украшают, красоту ей придают,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пожаром угрожают и беду вам принесут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мы с вами сегодня сделаем БЕЗОПАСНЫЕ свечи которые будут украшать нашу ёлочку и не принесут беды.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kleo.ru/club/pofig/ph176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" y="476595"/>
            <a:ext cx="5267089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1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055" y="95535"/>
            <a:ext cx="5860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хема изготовления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r="10338"/>
          <a:stretch/>
        </p:blipFill>
        <p:spPr>
          <a:xfrm rot="10800000">
            <a:off x="286602" y="915377"/>
            <a:ext cx="3313232" cy="2492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r="22904"/>
          <a:stretch/>
        </p:blipFill>
        <p:spPr>
          <a:xfrm>
            <a:off x="4572000" y="915377"/>
            <a:ext cx="3069167" cy="2492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75260" y="915377"/>
            <a:ext cx="3290706" cy="24923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2"/>
          <a:stretch/>
        </p:blipFill>
        <p:spPr>
          <a:xfrm rot="10800000">
            <a:off x="248622" y="3910149"/>
            <a:ext cx="3389190" cy="2188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5"/>
          <a:stretch/>
        </p:blipFill>
        <p:spPr>
          <a:xfrm rot="10800000">
            <a:off x="4572000" y="3910149"/>
            <a:ext cx="3174585" cy="2188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9"/>
          <a:stretch/>
        </p:blipFill>
        <p:spPr>
          <a:xfrm rot="10800000">
            <a:off x="8475259" y="3963895"/>
            <a:ext cx="3290705" cy="2134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622" y="864976"/>
            <a:ext cx="80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1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7534" y="915377"/>
            <a:ext cx="609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2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3333" y="915377"/>
            <a:ext cx="754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3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622" y="3963895"/>
            <a:ext cx="99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0609" y="3807725"/>
            <a:ext cx="565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5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63869" y="3807726"/>
            <a:ext cx="770207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6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6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7545" y="696035"/>
            <a:ext cx="3152634" cy="2203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7"/>
          <a:stretch/>
        </p:blipFill>
        <p:spPr>
          <a:xfrm rot="10800000">
            <a:off x="4360622" y="696035"/>
            <a:ext cx="3411939" cy="2194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3" r="29344"/>
          <a:stretch/>
        </p:blipFill>
        <p:spPr>
          <a:xfrm rot="5400000">
            <a:off x="9106226" y="200275"/>
            <a:ext cx="2203325" cy="3194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44" y="696035"/>
            <a:ext cx="920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7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5522" y="704768"/>
            <a:ext cx="82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8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0590" y="704768"/>
            <a:ext cx="1017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3"/>
          <a:stretch/>
        </p:blipFill>
        <p:spPr>
          <a:xfrm rot="5400000">
            <a:off x="4306030" y="3254829"/>
            <a:ext cx="3521125" cy="32621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5523" y="3016155"/>
            <a:ext cx="100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7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Раскраска Свечи на елке. Раскраска новогодняя елка, раскраска елки наряженной шарами и свеч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" y="218364"/>
            <a:ext cx="5595584" cy="653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69791" y="968991"/>
            <a:ext cx="36456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детям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раскрасить ёлочку.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02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200</Words>
  <Application>Microsoft Office PowerPoint</Application>
  <PresentationFormat>Широкоэкранный</PresentationFormat>
  <Paragraphs>41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Зайцева</dc:creator>
  <cp:lastModifiedBy>Яна Зайцева</cp:lastModifiedBy>
  <cp:revision>17</cp:revision>
  <dcterms:created xsi:type="dcterms:W3CDTF">2015-12-21T11:33:49Z</dcterms:created>
  <dcterms:modified xsi:type="dcterms:W3CDTF">2015-12-23T14:59:57Z</dcterms:modified>
</cp:coreProperties>
</file>