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6" r:id="rId7"/>
    <p:sldId id="262" r:id="rId8"/>
    <p:sldId id="264" r:id="rId9"/>
    <p:sldId id="265" r:id="rId10"/>
    <p:sldId id="269" r:id="rId11"/>
    <p:sldId id="268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7C69E4D-C7CB-41C4-95C4-C2FF1FC43856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DFD1957-5D18-4593-96DB-48A83CB3B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C69E4D-C7CB-41C4-95C4-C2FF1FC43856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D1957-5D18-4593-96DB-48A83CB3B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7C69E4D-C7CB-41C4-95C4-C2FF1FC43856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FD1957-5D18-4593-96DB-48A83CB3B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C69E4D-C7CB-41C4-95C4-C2FF1FC43856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D1957-5D18-4593-96DB-48A83CB3B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7C69E4D-C7CB-41C4-95C4-C2FF1FC43856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DFD1957-5D18-4593-96DB-48A83CB3B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C69E4D-C7CB-41C4-95C4-C2FF1FC43856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D1957-5D18-4593-96DB-48A83CB3B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C69E4D-C7CB-41C4-95C4-C2FF1FC43856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D1957-5D18-4593-96DB-48A83CB3B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C69E4D-C7CB-41C4-95C4-C2FF1FC43856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D1957-5D18-4593-96DB-48A83CB3B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7C69E4D-C7CB-41C4-95C4-C2FF1FC43856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D1957-5D18-4593-96DB-48A83CB3B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C69E4D-C7CB-41C4-95C4-C2FF1FC43856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D1957-5D18-4593-96DB-48A83CB3B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C69E4D-C7CB-41C4-95C4-C2FF1FC43856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FD1957-5D18-4593-96DB-48A83CB3B2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7C69E4D-C7CB-41C4-95C4-C2FF1FC43856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DFD1957-5D18-4593-96DB-48A83CB3B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85728"/>
            <a:ext cx="8001024" cy="4143404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             «Гармонии стиха божественные тайны»</a:t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400" i="1" dirty="0" smtClean="0"/>
              <a:t>          Западноевропейские сонеты Средневековья и Возрождения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4857760"/>
            <a:ext cx="4929222" cy="1428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657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Уильям Шекспир</a:t>
            </a:r>
            <a:endParaRPr lang="ru-RU" dirty="0"/>
          </a:p>
        </p:txBody>
      </p:sp>
      <p:pic>
        <p:nvPicPr>
          <p:cNvPr id="12290" name="Picture 2" descr="C:\Users\Аня\Desktop\sonety-shekspir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7620000" cy="50482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657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Сонет 130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071546"/>
            <a:ext cx="3620482" cy="5054617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Ее глаза на солнце не похожи,</a:t>
            </a:r>
          </a:p>
          <a:p>
            <a:pPr>
              <a:buNone/>
            </a:pPr>
            <a:r>
              <a:rPr lang="ru-RU" dirty="0" smtClean="0"/>
              <a:t>Коралл краснее, чем ее уста,</a:t>
            </a:r>
          </a:p>
          <a:p>
            <a:pPr>
              <a:buNone/>
            </a:pPr>
            <a:r>
              <a:rPr lang="ru-RU" dirty="0" smtClean="0"/>
              <a:t>Снег с грудью милой не одно и то же,</a:t>
            </a:r>
          </a:p>
          <a:p>
            <a:pPr>
              <a:buNone/>
            </a:pPr>
            <a:r>
              <a:rPr lang="ru-RU" dirty="0" smtClean="0"/>
              <a:t>Из черных проволок ее коса.</a:t>
            </a:r>
          </a:p>
          <a:p>
            <a:pPr>
              <a:buNone/>
            </a:pPr>
            <a:r>
              <a:rPr lang="ru-RU" dirty="0" smtClean="0"/>
              <a:t>Есть много роз пунцовых, белых, красных,</a:t>
            </a:r>
          </a:p>
          <a:p>
            <a:pPr>
              <a:buNone/>
            </a:pPr>
            <a:r>
              <a:rPr lang="ru-RU" dirty="0" smtClean="0"/>
              <a:t>Но я не вижу их в ее чертах, -</a:t>
            </a:r>
          </a:p>
          <a:p>
            <a:pPr>
              <a:buNone/>
            </a:pPr>
            <a:r>
              <a:rPr lang="ru-RU" dirty="0" smtClean="0"/>
              <a:t>Хоть благовоний много есть прекрасных,</a:t>
            </a:r>
          </a:p>
          <a:p>
            <a:pPr>
              <a:buNone/>
            </a:pPr>
            <a:r>
              <a:rPr lang="ru-RU" dirty="0" smtClean="0"/>
              <a:t>Увы, но только не в ее устах.</a:t>
            </a:r>
          </a:p>
          <a:p>
            <a:pPr>
              <a:buNone/>
            </a:pPr>
            <a:r>
              <a:rPr lang="ru-RU" dirty="0" smtClean="0"/>
              <a:t>Меня ее ворчанье восхищает,</a:t>
            </a:r>
          </a:p>
          <a:p>
            <a:pPr>
              <a:buNone/>
            </a:pPr>
            <a:r>
              <a:rPr lang="ru-RU" dirty="0" smtClean="0"/>
              <a:t>Но музыка звучит совсем не так.</a:t>
            </a:r>
          </a:p>
          <a:p>
            <a:pPr>
              <a:buNone/>
            </a:pPr>
            <a:r>
              <a:rPr lang="ru-RU" dirty="0" smtClean="0"/>
              <a:t>Не знаю, как богини выступают,</a:t>
            </a:r>
          </a:p>
          <a:p>
            <a:pPr>
              <a:buNone/>
            </a:pPr>
            <a:r>
              <a:rPr lang="ru-RU" dirty="0" smtClean="0"/>
              <a:t>Но госпожи моей не легок шаг.</a:t>
            </a:r>
          </a:p>
          <a:p>
            <a:pPr>
              <a:buNone/>
            </a:pPr>
            <a:r>
              <a:rPr lang="ru-RU" dirty="0" smtClean="0"/>
              <a:t>И все-таки, клянусь, она милее,</a:t>
            </a:r>
          </a:p>
          <a:p>
            <a:pPr>
              <a:buNone/>
            </a:pPr>
            <a:r>
              <a:rPr lang="ru-RU" dirty="0" smtClean="0"/>
              <a:t>Чем лучшая из смертных рядом с нею.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Перевод М. Чайковского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142984"/>
            <a:ext cx="3520440" cy="498317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Её глаза на звёзды не похожи,</a:t>
            </a:r>
          </a:p>
          <a:p>
            <a:pPr>
              <a:buNone/>
            </a:pPr>
            <a:r>
              <a:rPr lang="ru-RU" dirty="0" smtClean="0"/>
              <a:t> Нельзя уста кораллами назвать,</a:t>
            </a:r>
          </a:p>
          <a:p>
            <a:pPr>
              <a:buNone/>
            </a:pPr>
            <a:r>
              <a:rPr lang="ru-RU" dirty="0" smtClean="0"/>
              <a:t> Не белоснежна плеч открытых кожа,</a:t>
            </a:r>
          </a:p>
          <a:p>
            <a:pPr>
              <a:buNone/>
            </a:pPr>
            <a:r>
              <a:rPr lang="ru-RU" dirty="0" smtClean="0"/>
              <a:t> И чёрной проволокой вьется прядь.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С дамасской розой, алой или белой,</a:t>
            </a:r>
          </a:p>
          <a:p>
            <a:pPr>
              <a:buNone/>
            </a:pPr>
            <a:r>
              <a:rPr lang="ru-RU" dirty="0" smtClean="0"/>
              <a:t> Нельзя сравнить оттенок этих щек.</a:t>
            </a:r>
          </a:p>
          <a:p>
            <a:pPr>
              <a:buNone/>
            </a:pPr>
            <a:r>
              <a:rPr lang="ru-RU" dirty="0" smtClean="0"/>
              <a:t> А тело пахнет так, как пахнет тело,</a:t>
            </a:r>
          </a:p>
          <a:p>
            <a:pPr>
              <a:buNone/>
            </a:pPr>
            <a:r>
              <a:rPr lang="ru-RU" dirty="0" smtClean="0"/>
              <a:t> Не как фиалки нежный лепесток.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Ты не найдешь в ней совершенных линий,</a:t>
            </a:r>
          </a:p>
          <a:p>
            <a:pPr>
              <a:buNone/>
            </a:pPr>
            <a:r>
              <a:rPr lang="ru-RU" dirty="0" smtClean="0"/>
              <a:t> Особенного света на челе.</a:t>
            </a:r>
          </a:p>
          <a:p>
            <a:pPr>
              <a:buNone/>
            </a:pPr>
            <a:r>
              <a:rPr lang="ru-RU" dirty="0" smtClean="0"/>
              <a:t> Не знаю я, как шествуют богини,</a:t>
            </a:r>
          </a:p>
          <a:p>
            <a:pPr>
              <a:buNone/>
            </a:pPr>
            <a:r>
              <a:rPr lang="ru-RU" dirty="0" smtClean="0"/>
              <a:t> Но милая ступает по земле.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И всё ж она уступит тем едва ли,</a:t>
            </a:r>
          </a:p>
          <a:p>
            <a:pPr>
              <a:buNone/>
            </a:pPr>
            <a:r>
              <a:rPr lang="ru-RU" dirty="0" smtClean="0"/>
              <a:t> Кого в сравненьях пышных оболгали.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Перевод С.Маршака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3000396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Сонет 37</a:t>
            </a:r>
            <a:br>
              <a:rPr lang="ru-RU" sz="3600" dirty="0" smtClean="0"/>
            </a:br>
            <a:r>
              <a:rPr lang="ru-RU" sz="2200" dirty="0" smtClean="0"/>
              <a:t>  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3520440" cy="505461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Признаюсь я, что двое мы с тобой,</a:t>
            </a:r>
          </a:p>
          <a:p>
            <a:pPr>
              <a:buNone/>
            </a:pPr>
            <a:r>
              <a:rPr lang="ru-RU" dirty="0" smtClean="0"/>
              <a:t> Хотя в любви мы существо одно.</a:t>
            </a:r>
          </a:p>
          <a:p>
            <a:pPr>
              <a:buNone/>
            </a:pPr>
            <a:r>
              <a:rPr lang="ru-RU" dirty="0" smtClean="0"/>
              <a:t> Я не хочу, чтоб мой порок любой</a:t>
            </a:r>
          </a:p>
          <a:p>
            <a:pPr>
              <a:buNone/>
            </a:pPr>
            <a:r>
              <a:rPr lang="ru-RU" dirty="0" smtClean="0"/>
              <a:t> На честь твою ложился, как пятно.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Пусть нас в любви одна </a:t>
            </a:r>
            <a:r>
              <a:rPr lang="ru-RU" dirty="0" err="1" smtClean="0"/>
              <a:t>связует</a:t>
            </a:r>
            <a:r>
              <a:rPr lang="ru-RU" dirty="0" smtClean="0"/>
              <a:t> нить,</a:t>
            </a:r>
          </a:p>
          <a:p>
            <a:pPr>
              <a:buNone/>
            </a:pPr>
            <a:r>
              <a:rPr lang="ru-RU" dirty="0" smtClean="0"/>
              <a:t> Но в жизни горечь разная у нас.</a:t>
            </a:r>
          </a:p>
          <a:p>
            <a:pPr>
              <a:buNone/>
            </a:pPr>
            <a:r>
              <a:rPr lang="ru-RU" dirty="0" smtClean="0"/>
              <a:t> Она любовь не может изменить,</a:t>
            </a:r>
          </a:p>
          <a:p>
            <a:pPr>
              <a:buNone/>
            </a:pPr>
            <a:r>
              <a:rPr lang="ru-RU" dirty="0" smtClean="0"/>
              <a:t> Но у любви крадет за часом час.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Как осужденный, права я лишен</a:t>
            </a:r>
          </a:p>
          <a:p>
            <a:pPr>
              <a:buNone/>
            </a:pPr>
            <a:r>
              <a:rPr lang="ru-RU" dirty="0" smtClean="0"/>
              <a:t> Тебя при всех открыто узнавать,</a:t>
            </a:r>
          </a:p>
          <a:p>
            <a:pPr>
              <a:buNone/>
            </a:pPr>
            <a:r>
              <a:rPr lang="ru-RU" dirty="0" smtClean="0"/>
              <a:t> И ты принять не можешь мой поклон,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Чтоб не легла на честь твою печать.</a:t>
            </a:r>
          </a:p>
          <a:p>
            <a:pPr>
              <a:buNone/>
            </a:pPr>
            <a:r>
              <a:rPr lang="ru-RU" dirty="0" smtClean="0"/>
              <a:t> Ну что ж, пускай!.. Я так тебя люблю.</a:t>
            </a:r>
          </a:p>
          <a:p>
            <a:pPr>
              <a:buNone/>
            </a:pPr>
            <a:r>
              <a:rPr lang="ru-RU" dirty="0" smtClean="0"/>
              <a:t> Что весь я твой и честь твою делю!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ru-RU"/>
          </a:p>
        </p:txBody>
      </p:sp>
      <p:pic>
        <p:nvPicPr>
          <p:cNvPr id="15362" name="Picture 2" descr="C:\Users\Аня\Desktop\15428a5895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285860"/>
            <a:ext cx="3071834" cy="475091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8006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Сонет 90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3520440" cy="484030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Уж если ты разлюбишь - так теперь,</a:t>
            </a:r>
          </a:p>
          <a:p>
            <a:pPr>
              <a:buNone/>
            </a:pPr>
            <a:r>
              <a:rPr lang="ru-RU" dirty="0" smtClean="0"/>
              <a:t> Теперь, когда весь мир со мной в раздоре.</a:t>
            </a:r>
          </a:p>
          <a:p>
            <a:pPr>
              <a:buNone/>
            </a:pPr>
            <a:r>
              <a:rPr lang="ru-RU" dirty="0" smtClean="0"/>
              <a:t> Будь самой горькой из моих потерь,</a:t>
            </a:r>
          </a:p>
          <a:p>
            <a:pPr>
              <a:buNone/>
            </a:pPr>
            <a:r>
              <a:rPr lang="ru-RU" dirty="0" smtClean="0"/>
              <a:t> Но только не последней каплей горя!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И если скорбь дано мне превозмочь,</a:t>
            </a:r>
          </a:p>
          <a:p>
            <a:pPr>
              <a:buNone/>
            </a:pPr>
            <a:r>
              <a:rPr lang="ru-RU" dirty="0" smtClean="0"/>
              <a:t> Не наноси удара из засады.</a:t>
            </a:r>
          </a:p>
          <a:p>
            <a:pPr>
              <a:buNone/>
            </a:pPr>
            <a:r>
              <a:rPr lang="ru-RU" dirty="0" smtClean="0"/>
              <a:t> Пусть бурная не разрешится ночь</a:t>
            </a:r>
          </a:p>
          <a:p>
            <a:pPr>
              <a:buNone/>
            </a:pPr>
            <a:r>
              <a:rPr lang="ru-RU" dirty="0" smtClean="0"/>
              <a:t> Дождливым утром - </a:t>
            </a:r>
            <a:r>
              <a:rPr lang="ru-RU" dirty="0" err="1" smtClean="0"/>
              <a:t>утром</a:t>
            </a:r>
            <a:r>
              <a:rPr lang="ru-RU" dirty="0" smtClean="0"/>
              <a:t> без отрады.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Оставь меня, но не в последний миг,</a:t>
            </a:r>
          </a:p>
          <a:p>
            <a:pPr>
              <a:buNone/>
            </a:pPr>
            <a:r>
              <a:rPr lang="ru-RU" dirty="0" smtClean="0"/>
              <a:t> Когда от мелких бед я ослабею.</a:t>
            </a:r>
          </a:p>
          <a:p>
            <a:pPr>
              <a:buNone/>
            </a:pPr>
            <a:r>
              <a:rPr lang="ru-RU" dirty="0" smtClean="0"/>
              <a:t> Оставь сейчас, чтоб сразу я постиг,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Что это горе всех невзгод больнее,</a:t>
            </a:r>
          </a:p>
          <a:p>
            <a:pPr>
              <a:buNone/>
            </a:pPr>
            <a:r>
              <a:rPr lang="ru-RU" dirty="0" smtClean="0"/>
              <a:t> Что нет невзгод, а есть одна беда -</a:t>
            </a:r>
          </a:p>
          <a:p>
            <a:pPr>
              <a:buNone/>
            </a:pPr>
            <a:r>
              <a:rPr lang="ru-RU" dirty="0" smtClean="0"/>
              <a:t> Твоей любви лишиться навсегда.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ru-RU"/>
          </a:p>
        </p:txBody>
      </p:sp>
      <p:pic>
        <p:nvPicPr>
          <p:cNvPr id="16387" name="Picture 3" descr="C:\Users\Аня\Desktop\0_562a6_45c52632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49558"/>
            <a:ext cx="3000396" cy="49086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0863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Сонет 102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3520440" cy="4768865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Люблю, - но реже говорю об этом,</a:t>
            </a:r>
          </a:p>
          <a:p>
            <a:pPr>
              <a:buNone/>
            </a:pPr>
            <a:r>
              <a:rPr lang="ru-RU" dirty="0" smtClean="0"/>
              <a:t> Люблю нежней, - но не для многих глаз.</a:t>
            </a:r>
          </a:p>
          <a:p>
            <a:pPr>
              <a:buNone/>
            </a:pPr>
            <a:r>
              <a:rPr lang="ru-RU" dirty="0" smtClean="0"/>
              <a:t> Торгует чувством тот, что перед светом</a:t>
            </a:r>
          </a:p>
          <a:p>
            <a:pPr>
              <a:buNone/>
            </a:pPr>
            <a:r>
              <a:rPr lang="ru-RU" dirty="0" smtClean="0"/>
              <a:t> Всю душу выставляет напоказ.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Тебя встречал я песней, как приветом,</a:t>
            </a:r>
          </a:p>
          <a:p>
            <a:pPr>
              <a:buNone/>
            </a:pPr>
            <a:r>
              <a:rPr lang="ru-RU" dirty="0" smtClean="0"/>
              <a:t> Когда любовь нова была для нас.</a:t>
            </a:r>
          </a:p>
          <a:p>
            <a:pPr>
              <a:buNone/>
            </a:pPr>
            <a:r>
              <a:rPr lang="ru-RU" dirty="0" smtClean="0"/>
              <a:t> Так соловей гремит в полночный час</a:t>
            </a:r>
          </a:p>
          <a:p>
            <a:pPr>
              <a:buNone/>
            </a:pPr>
            <a:r>
              <a:rPr lang="ru-RU" dirty="0" smtClean="0"/>
              <a:t> Весной, но флейту забывает летом.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Ночь не лишится прелести своей,</a:t>
            </a:r>
          </a:p>
          <a:p>
            <a:pPr>
              <a:buNone/>
            </a:pPr>
            <a:r>
              <a:rPr lang="ru-RU" dirty="0" smtClean="0"/>
              <a:t> Когда его умолкнут излиянья.</a:t>
            </a:r>
          </a:p>
          <a:p>
            <a:pPr>
              <a:buNone/>
            </a:pPr>
            <a:r>
              <a:rPr lang="ru-RU" dirty="0" smtClean="0"/>
              <a:t>Но музыка, звуча со всех ветвей,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Обычной став, теряет обаянье.</a:t>
            </a:r>
          </a:p>
          <a:p>
            <a:pPr>
              <a:buNone/>
            </a:pPr>
            <a:r>
              <a:rPr lang="ru-RU" dirty="0" smtClean="0"/>
              <a:t> И я умолк подобно соловью:</a:t>
            </a:r>
          </a:p>
          <a:p>
            <a:pPr>
              <a:buNone/>
            </a:pPr>
            <a:r>
              <a:rPr lang="ru-RU" dirty="0" smtClean="0"/>
              <a:t> Свое пропел и больше не пою.</a:t>
            </a:r>
            <a:endParaRPr lang="ru-RU" dirty="0"/>
          </a:p>
        </p:txBody>
      </p:sp>
      <p:pic>
        <p:nvPicPr>
          <p:cNvPr id="14338" name="Picture 2" descr="C:\Users\Аня\Desktop\defaul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500174"/>
            <a:ext cx="3785784" cy="474387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37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Сонет 116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3520440" cy="5054617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Мешать соединенью двух сердец</a:t>
            </a:r>
          </a:p>
          <a:p>
            <a:pPr>
              <a:buNone/>
            </a:pPr>
            <a:r>
              <a:rPr lang="ru-RU" dirty="0" smtClean="0"/>
              <a:t> Я не намерен. Может ли измена</a:t>
            </a:r>
          </a:p>
          <a:p>
            <a:pPr>
              <a:buNone/>
            </a:pPr>
            <a:r>
              <a:rPr lang="ru-RU" dirty="0" smtClean="0"/>
              <a:t> Любви безмерной положить конец?</a:t>
            </a:r>
          </a:p>
          <a:p>
            <a:pPr>
              <a:buNone/>
            </a:pPr>
            <a:r>
              <a:rPr lang="ru-RU" dirty="0" smtClean="0"/>
              <a:t> Любовь не знает убыли и тлена.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Любовь - над бурей поднятый маяк,</a:t>
            </a:r>
          </a:p>
          <a:p>
            <a:pPr>
              <a:buNone/>
            </a:pPr>
            <a:r>
              <a:rPr lang="ru-RU" dirty="0" smtClean="0"/>
              <a:t> Не меркнущий во мраке и тумане.</a:t>
            </a:r>
          </a:p>
          <a:p>
            <a:pPr>
              <a:buNone/>
            </a:pPr>
            <a:r>
              <a:rPr lang="ru-RU" dirty="0" smtClean="0"/>
              <a:t> Любовь - звезда, которою моряк</a:t>
            </a:r>
          </a:p>
          <a:p>
            <a:pPr>
              <a:buNone/>
            </a:pPr>
            <a:r>
              <a:rPr lang="ru-RU" dirty="0" smtClean="0"/>
              <a:t> Определяет место в океане.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Любовь - не кукла жалкая в руках</a:t>
            </a:r>
          </a:p>
          <a:p>
            <a:pPr>
              <a:buNone/>
            </a:pPr>
            <a:r>
              <a:rPr lang="ru-RU" dirty="0" smtClean="0"/>
              <a:t> У времени, стирающего розы</a:t>
            </a:r>
          </a:p>
          <a:p>
            <a:pPr>
              <a:buNone/>
            </a:pPr>
            <a:r>
              <a:rPr lang="ru-RU" dirty="0" smtClean="0"/>
              <a:t> На пламенных устах и на щеках,</a:t>
            </a:r>
          </a:p>
          <a:p>
            <a:pPr>
              <a:buNone/>
            </a:pPr>
            <a:r>
              <a:rPr lang="ru-RU" dirty="0" smtClean="0"/>
              <a:t> И не страшны ей времени угрозы.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А если я не прав и лжет мой стих,</a:t>
            </a:r>
          </a:p>
          <a:p>
            <a:pPr>
              <a:buNone/>
            </a:pPr>
            <a:r>
              <a:rPr lang="ru-RU" dirty="0" smtClean="0"/>
              <a:t> То нет любви - и нет стихов моих!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ru-RU"/>
          </a:p>
        </p:txBody>
      </p:sp>
      <p:pic>
        <p:nvPicPr>
          <p:cNvPr id="17410" name="Picture 2" descr="C:\Users\Аня\Desktop\sir_peter_lely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9546" y="1214422"/>
            <a:ext cx="3645725" cy="491571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37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Сонет 37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928670"/>
            <a:ext cx="3763358" cy="5197493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Признаюсь я, что двое мы с тобой,</a:t>
            </a:r>
          </a:p>
          <a:p>
            <a:pPr>
              <a:buNone/>
            </a:pPr>
            <a:r>
              <a:rPr lang="ru-RU" dirty="0" smtClean="0"/>
              <a:t> Хотя в любви мы существо одно.</a:t>
            </a:r>
          </a:p>
          <a:p>
            <a:pPr>
              <a:buNone/>
            </a:pPr>
            <a:r>
              <a:rPr lang="ru-RU" dirty="0" smtClean="0"/>
              <a:t> Я не хочу, чтоб мой порок любой</a:t>
            </a:r>
          </a:p>
          <a:p>
            <a:pPr>
              <a:buNone/>
            </a:pPr>
            <a:r>
              <a:rPr lang="ru-RU" dirty="0" smtClean="0"/>
              <a:t> На честь твою ложился, как пятно.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Пусть нас в любви одна </a:t>
            </a:r>
            <a:r>
              <a:rPr lang="ru-RU" dirty="0" err="1" smtClean="0"/>
              <a:t>связует</a:t>
            </a:r>
            <a:r>
              <a:rPr lang="ru-RU" dirty="0" smtClean="0"/>
              <a:t> нить,</a:t>
            </a:r>
          </a:p>
          <a:p>
            <a:pPr>
              <a:buNone/>
            </a:pPr>
            <a:r>
              <a:rPr lang="ru-RU" dirty="0" smtClean="0"/>
              <a:t> Но в жизни горечь разная у нас.</a:t>
            </a:r>
          </a:p>
          <a:p>
            <a:pPr>
              <a:buNone/>
            </a:pPr>
            <a:r>
              <a:rPr lang="ru-RU" dirty="0" smtClean="0"/>
              <a:t> Она любовь не может изменить,</a:t>
            </a:r>
          </a:p>
          <a:p>
            <a:pPr>
              <a:buNone/>
            </a:pPr>
            <a:r>
              <a:rPr lang="ru-RU" dirty="0" smtClean="0"/>
              <a:t> Но у любви крадет за часом час.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Как осужденный, права я лишен</a:t>
            </a:r>
          </a:p>
          <a:p>
            <a:pPr>
              <a:buNone/>
            </a:pPr>
            <a:r>
              <a:rPr lang="ru-RU" dirty="0" smtClean="0"/>
              <a:t> Тебя при всех открыто узнавать,</a:t>
            </a:r>
          </a:p>
          <a:p>
            <a:pPr>
              <a:buNone/>
            </a:pPr>
            <a:r>
              <a:rPr lang="ru-RU" dirty="0" smtClean="0"/>
              <a:t> И ты принять не можешь мой поклон,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Чтоб не легла на честь твою печать.</a:t>
            </a:r>
          </a:p>
          <a:p>
            <a:pPr>
              <a:buNone/>
            </a:pPr>
            <a:r>
              <a:rPr lang="ru-RU" dirty="0" smtClean="0"/>
              <a:t> Ну что ж, пускай!.. Я так тебя люблю. Что весь я твой и честь твою делю!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***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ru-RU"/>
          </a:p>
        </p:txBody>
      </p:sp>
      <p:pic>
        <p:nvPicPr>
          <p:cNvPr id="13314" name="Picture 2" descr="C:\Users\Аня\Desktop\defaul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285860"/>
            <a:ext cx="3522663" cy="48672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4640" y="274638"/>
            <a:ext cx="4285792" cy="344011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Суровый </a:t>
            </a:r>
            <a:r>
              <a:rPr lang="ru-RU" sz="2800" dirty="0" err="1" smtClean="0"/>
              <a:t>Дант</a:t>
            </a:r>
            <a:r>
              <a:rPr lang="ru-RU" sz="2800" dirty="0" smtClean="0"/>
              <a:t> не презирал сонета;</a:t>
            </a:r>
            <a:br>
              <a:rPr lang="ru-RU" sz="2800" dirty="0" smtClean="0"/>
            </a:br>
            <a:r>
              <a:rPr lang="ru-RU" sz="2800" dirty="0" smtClean="0"/>
              <a:t>В нем жар любви Петрарка изливал;</a:t>
            </a:r>
            <a:br>
              <a:rPr lang="ru-RU" sz="2800" dirty="0" smtClean="0"/>
            </a:br>
            <a:r>
              <a:rPr lang="ru-RU" sz="2800" dirty="0" smtClean="0"/>
              <a:t>Игру его любил творец Макбета…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А.С.Пушкин</a:t>
            </a:r>
            <a:endParaRPr lang="ru-RU" sz="2800" dirty="0"/>
          </a:p>
        </p:txBody>
      </p:sp>
      <p:pic>
        <p:nvPicPr>
          <p:cNvPr id="1026" name="Picture 2" descr="C:\Users\Аня\Desktop\854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1714512" cy="2564472"/>
          </a:xfrm>
          <a:prstGeom prst="rect">
            <a:avLst/>
          </a:prstGeom>
          <a:noFill/>
        </p:spPr>
      </p:pic>
      <p:pic>
        <p:nvPicPr>
          <p:cNvPr id="1027" name="Picture 3" descr="C:\Users\Аня\Desktop\c1b07683-fad2-4a2b-a769-498e28211831-w500-h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0128" y="2616040"/>
            <a:ext cx="1714512" cy="2654044"/>
          </a:xfrm>
          <a:prstGeom prst="rect">
            <a:avLst/>
          </a:prstGeom>
          <a:noFill/>
        </p:spPr>
      </p:pic>
      <p:pic>
        <p:nvPicPr>
          <p:cNvPr id="1028" name="Picture 4" descr="C:\Users\Аня\Desktop\F2009031114410912502231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929066"/>
            <a:ext cx="1785950" cy="25424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00299" y="785794"/>
            <a:ext cx="1214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Данте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3244334"/>
            <a:ext cx="1285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Петрарка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52915" y="5460326"/>
            <a:ext cx="1376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Ш</a:t>
            </a:r>
            <a:r>
              <a:rPr lang="ru-RU" dirty="0" smtClean="0"/>
              <a:t>експир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31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Музы, рыдать перестаньте,</a:t>
            </a:r>
          </a:p>
          <a:p>
            <a:pPr>
              <a:buNone/>
            </a:pPr>
            <a:r>
              <a:rPr lang="ru-RU" dirty="0" smtClean="0"/>
              <a:t>Грусть вашу в песнях излейте,</a:t>
            </a:r>
          </a:p>
          <a:p>
            <a:pPr>
              <a:buNone/>
            </a:pPr>
            <a:r>
              <a:rPr lang="ru-RU" dirty="0" smtClean="0"/>
              <a:t>Спойте мне песню о Данте </a:t>
            </a:r>
          </a:p>
          <a:p>
            <a:pPr>
              <a:buNone/>
            </a:pPr>
            <a:r>
              <a:rPr lang="ru-RU" dirty="0" smtClean="0"/>
              <a:t>Или сыграйте на флейте.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(Н.Гумилев «</a:t>
            </a:r>
            <a:r>
              <a:rPr lang="ru-RU" dirty="0" err="1" smtClean="0"/>
              <a:t>Беатриче</a:t>
            </a:r>
            <a:r>
              <a:rPr lang="ru-RU" dirty="0" smtClean="0"/>
              <a:t>»)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1000108"/>
            <a:ext cx="4543428" cy="51260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Данте </a:t>
            </a:r>
            <a:r>
              <a:rPr lang="ru-RU" dirty="0" err="1" smtClean="0"/>
              <a:t>Габриэль</a:t>
            </a:r>
            <a:r>
              <a:rPr lang="ru-RU" dirty="0" smtClean="0"/>
              <a:t> Россетти.</a:t>
            </a:r>
          </a:p>
          <a:p>
            <a:pPr>
              <a:buNone/>
            </a:pPr>
            <a:r>
              <a:rPr lang="ru-RU" dirty="0" smtClean="0"/>
              <a:t>        </a:t>
            </a:r>
          </a:p>
          <a:p>
            <a:pPr>
              <a:buNone/>
            </a:pPr>
            <a:r>
              <a:rPr lang="ru-RU" dirty="0" smtClean="0"/>
              <a:t>                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</a:t>
            </a:r>
            <a:r>
              <a:rPr lang="ru-RU" dirty="0" err="1" smtClean="0"/>
              <a:t>Беатриче</a:t>
            </a:r>
            <a:endParaRPr lang="ru-RU" dirty="0"/>
          </a:p>
        </p:txBody>
      </p:sp>
      <p:pic>
        <p:nvPicPr>
          <p:cNvPr id="2051" name="Picture 3" descr="C:\Users\Аня\Desktop\%CB%E5%EE%ED%E0%F0%E4%EE %E4%E0 %C2%E8%ED%F7%E8-%CF%EE%F0%F2%F0%E5%F2 %E4%E0%EC%FB (%C1%E5%E0%F2%F0%E8%F7%E5 %E4'%DD%F1%F2%E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928934"/>
            <a:ext cx="1643074" cy="2587506"/>
          </a:xfrm>
          <a:prstGeom prst="rect">
            <a:avLst/>
          </a:prstGeom>
          <a:noFill/>
        </p:spPr>
      </p:pic>
      <p:pic>
        <p:nvPicPr>
          <p:cNvPr id="2052" name="Picture 4" descr="C:\Users\Аня\Desktop\dante_gabriel_rossetti_47_la_donna_della_finest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714488"/>
            <a:ext cx="1686886" cy="21203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242048" cy="357190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                                            </a:t>
            </a:r>
            <a:r>
              <a:rPr lang="ru-RU" sz="2400" dirty="0" err="1" smtClean="0"/>
              <a:t>Беатриче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3520440" cy="56436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В своих очах Любовь она хранит;</a:t>
            </a:r>
          </a:p>
          <a:p>
            <a:pPr>
              <a:buNone/>
            </a:pPr>
            <a:r>
              <a:rPr lang="ru-RU" sz="1400" dirty="0" smtClean="0"/>
              <a:t> Блаженно все, на что она взирает;</a:t>
            </a:r>
          </a:p>
          <a:p>
            <a:pPr>
              <a:buNone/>
            </a:pPr>
            <a:r>
              <a:rPr lang="ru-RU" sz="1400" dirty="0" smtClean="0"/>
              <a:t> Идет она - к ней всякий поспешает;</a:t>
            </a:r>
          </a:p>
          <a:p>
            <a:pPr>
              <a:buNone/>
            </a:pPr>
            <a:r>
              <a:rPr lang="ru-RU" sz="1400" dirty="0" smtClean="0"/>
              <a:t> Приветит ли - в нем сердце задрожит.</a:t>
            </a:r>
          </a:p>
          <a:p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Так, смутен весь, он долу лик склонит</a:t>
            </a:r>
          </a:p>
          <a:p>
            <a:pPr>
              <a:buNone/>
            </a:pPr>
            <a:r>
              <a:rPr lang="ru-RU" sz="1400" dirty="0" smtClean="0"/>
              <a:t> И о своей греховности вздыхает.</a:t>
            </a:r>
          </a:p>
          <a:p>
            <a:pPr>
              <a:buNone/>
            </a:pPr>
            <a:r>
              <a:rPr lang="ru-RU" sz="1400" dirty="0" smtClean="0"/>
              <a:t> </a:t>
            </a:r>
            <a:r>
              <a:rPr lang="ru-RU" sz="1400" dirty="0" err="1" smtClean="0"/>
              <a:t>Надмение</a:t>
            </a:r>
            <a:r>
              <a:rPr lang="ru-RU" sz="1400" dirty="0" smtClean="0"/>
              <a:t> и гнев пред нею тает.</a:t>
            </a:r>
          </a:p>
          <a:p>
            <a:pPr>
              <a:buNone/>
            </a:pPr>
            <a:r>
              <a:rPr lang="ru-RU" sz="1400" dirty="0" smtClean="0"/>
              <a:t> О донны, кто ее не восхвалит?</a:t>
            </a:r>
          </a:p>
          <a:p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Всю сладость и все смиренье дум</a:t>
            </a:r>
          </a:p>
          <a:p>
            <a:pPr>
              <a:buNone/>
            </a:pPr>
            <a:r>
              <a:rPr lang="ru-RU" sz="1400" dirty="0" smtClean="0"/>
              <a:t> Познает тот, кто слышит ее слово.</a:t>
            </a:r>
          </a:p>
          <a:p>
            <a:pPr>
              <a:buNone/>
            </a:pPr>
            <a:r>
              <a:rPr lang="ru-RU" sz="1400" dirty="0" smtClean="0"/>
              <a:t> Блажен, кому с ней встреча суждена.</a:t>
            </a:r>
          </a:p>
          <a:p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Того ж, как улыбается она,</a:t>
            </a:r>
          </a:p>
          <a:p>
            <a:pPr>
              <a:buNone/>
            </a:pPr>
            <a:r>
              <a:rPr lang="ru-RU" sz="1400" dirty="0" smtClean="0"/>
              <a:t> Не молвит речь и не упомнит ум:</a:t>
            </a:r>
          </a:p>
          <a:p>
            <a:pPr>
              <a:buNone/>
            </a:pPr>
            <a:r>
              <a:rPr lang="ru-RU" sz="1400" dirty="0" smtClean="0"/>
              <a:t> Так это чудо благостно и ново.</a:t>
            </a: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4098" name="Picture 2" descr="C:\Users\Аня\Desktop\%CB%E5%EE%ED%E0%F0%E4%EE %E4%E0 %C2%E8%ED%F7%E8-%CF%EE%F0%F2%F0%E5%F2 %E4%E0%EC%FB (%C1%E5%E0%F2%F0%E8%F7%E5 %E4'%DD%F1%F2%E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43050"/>
            <a:ext cx="2862208" cy="45073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12605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Вы меж подруг смеялись надо мною,</a:t>
            </a:r>
          </a:p>
          <a:p>
            <a:pPr>
              <a:buNone/>
            </a:pPr>
            <a:r>
              <a:rPr lang="ru-RU" dirty="0" smtClean="0"/>
              <a:t> Но знали ль вы, мадонна, отчего</a:t>
            </a:r>
          </a:p>
          <a:p>
            <a:pPr>
              <a:buNone/>
            </a:pPr>
            <a:r>
              <a:rPr lang="ru-RU" dirty="0" smtClean="0"/>
              <a:t> Нельзя узнать обличья моего,</a:t>
            </a:r>
          </a:p>
          <a:p>
            <a:pPr>
              <a:buNone/>
            </a:pPr>
            <a:r>
              <a:rPr lang="ru-RU" dirty="0" smtClean="0"/>
              <a:t> Когда стою пред вашей красотою?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Ах, знали б вы - с привычной добротою</a:t>
            </a:r>
          </a:p>
          <a:p>
            <a:pPr>
              <a:buNone/>
            </a:pPr>
            <a:r>
              <a:rPr lang="ru-RU" dirty="0" smtClean="0"/>
              <a:t> Вы не сдержали б чувства своего:</a:t>
            </a:r>
          </a:p>
          <a:p>
            <a:pPr>
              <a:buNone/>
            </a:pPr>
            <a:r>
              <a:rPr lang="ru-RU" dirty="0" smtClean="0"/>
              <a:t> Ведь то Любовь, пленив меня всего,</a:t>
            </a:r>
          </a:p>
          <a:p>
            <a:pPr>
              <a:buNone/>
            </a:pPr>
            <a:r>
              <a:rPr lang="ru-RU" dirty="0" smtClean="0"/>
              <a:t> Тиранствует с жестокостью такою,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Что, </a:t>
            </a:r>
            <a:r>
              <a:rPr lang="ru-RU" dirty="0" err="1" smtClean="0"/>
              <a:t>воцарясь</a:t>
            </a:r>
            <a:r>
              <a:rPr lang="ru-RU" dirty="0" smtClean="0"/>
              <a:t> средь робких чувств моих,</a:t>
            </a:r>
          </a:p>
          <a:p>
            <a:pPr>
              <a:buNone/>
            </a:pPr>
            <a:r>
              <a:rPr lang="ru-RU" dirty="0" smtClean="0"/>
              <a:t> Иных казнив, других услав в изгнанье,</a:t>
            </a:r>
          </a:p>
          <a:p>
            <a:pPr>
              <a:buNone/>
            </a:pPr>
            <a:r>
              <a:rPr lang="ru-RU" dirty="0" smtClean="0"/>
              <a:t> Она одна на вас свой взор стремит.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Вот отчего мой необычен вид!</a:t>
            </a:r>
          </a:p>
          <a:p>
            <a:pPr>
              <a:buNone/>
            </a:pPr>
            <a:r>
              <a:rPr lang="ru-RU" dirty="0" smtClean="0"/>
              <a:t> Но и тогда изгнанников своих</a:t>
            </a:r>
          </a:p>
          <a:p>
            <a:pPr>
              <a:buNone/>
            </a:pPr>
            <a:r>
              <a:rPr lang="ru-RU" dirty="0" smtClean="0"/>
              <a:t> Так явственно я слышу </a:t>
            </a:r>
            <a:r>
              <a:rPr lang="ru-RU" dirty="0" err="1" smtClean="0"/>
              <a:t>гореванье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ru-RU"/>
          </a:p>
        </p:txBody>
      </p:sp>
      <p:pic>
        <p:nvPicPr>
          <p:cNvPr id="3074" name="Picture 2" descr="C:\Users\Аня\Desktop\53422_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9" y="2214554"/>
            <a:ext cx="3429024" cy="288290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20040"/>
            <a:ext cx="6341958" cy="822944"/>
          </a:xfrm>
        </p:spPr>
        <p:txBody>
          <a:bodyPr/>
          <a:lstStyle/>
          <a:p>
            <a:r>
              <a:rPr lang="ru-RU" dirty="0" smtClean="0"/>
              <a:t>         Петрарка и </a:t>
            </a:r>
            <a:r>
              <a:rPr lang="ru-RU" dirty="0" err="1" smtClean="0"/>
              <a:t>Лаура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43182"/>
            <a:ext cx="3520440" cy="348298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Благословен день, месяц, лето, час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И миг, когда мой взор те очи встретил!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Благословен тот край, и дол тот светел,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Где пленником я стал прекрасных глаз!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Ф. ПЕТРАРКА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ru-RU"/>
          </a:p>
        </p:txBody>
      </p:sp>
      <p:pic>
        <p:nvPicPr>
          <p:cNvPr id="10242" name="Picture 2" descr="C:\Users\Аня\Desktop\siz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9" y="1928801"/>
            <a:ext cx="2872484" cy="3821133"/>
          </a:xfrm>
          <a:prstGeom prst="rect">
            <a:avLst/>
          </a:prstGeom>
          <a:noFill/>
        </p:spPr>
      </p:pic>
      <p:pic>
        <p:nvPicPr>
          <p:cNvPr id="10243" name="Picture 3" descr="C:\Users\Аня\Desktop\c1b07683-fad2-4a2b-a769-498e28211831-w500-h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66"/>
            <a:ext cx="1285884" cy="19905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658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Был день, в который по Творце вселенной</a:t>
            </a:r>
          </a:p>
          <a:p>
            <a:pPr>
              <a:buNone/>
            </a:pPr>
            <a:r>
              <a:rPr lang="ru-RU" sz="2000" dirty="0" smtClean="0"/>
              <a:t> Скорбя, померкло Солнце… Луч огня</a:t>
            </a:r>
          </a:p>
          <a:p>
            <a:pPr>
              <a:buNone/>
            </a:pPr>
            <a:r>
              <a:rPr lang="ru-RU" sz="2000" dirty="0" smtClean="0"/>
              <a:t> Из ваших глаз врасплох застал меня:</a:t>
            </a:r>
          </a:p>
          <a:p>
            <a:pPr>
              <a:buNone/>
            </a:pPr>
            <a:r>
              <a:rPr lang="ru-RU" sz="2000" dirty="0" smtClean="0"/>
              <a:t> О, госпожа, я стал их узник пленный…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5122" name="Picture 2" descr="C:\Users\Аня\Desktop\2230db9cf3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643050"/>
            <a:ext cx="3786215" cy="43943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943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3520440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i="1" dirty="0" smtClean="0"/>
              <a:t>Благословляю день, минуту, доли</a:t>
            </a:r>
          </a:p>
          <a:p>
            <a:pPr>
              <a:buNone/>
            </a:pPr>
            <a:r>
              <a:rPr lang="ru-RU" sz="1200" b="1" i="1" dirty="0" smtClean="0"/>
              <a:t>Минуты, время года, месяц, год,</a:t>
            </a:r>
          </a:p>
          <a:p>
            <a:pPr>
              <a:buNone/>
            </a:pPr>
            <a:r>
              <a:rPr lang="ru-RU" sz="1200" b="1" i="1" dirty="0" smtClean="0"/>
              <a:t>И место, и предел чудесный тот,</a:t>
            </a:r>
          </a:p>
          <a:p>
            <a:pPr>
              <a:buNone/>
            </a:pPr>
            <a:r>
              <a:rPr lang="ru-RU" sz="1200" b="1" i="1" dirty="0" smtClean="0"/>
              <a:t>Где светлый </a:t>
            </a:r>
            <a:r>
              <a:rPr lang="ru-RU" sz="1200" b="1" dirty="0" smtClean="0"/>
              <a:t>взгляд</a:t>
            </a:r>
            <a:r>
              <a:rPr lang="ru-RU" sz="1200" b="1" i="1" dirty="0" smtClean="0"/>
              <a:t> обрек меня неволе.</a:t>
            </a:r>
          </a:p>
          <a:p>
            <a:pPr>
              <a:buNone/>
            </a:pPr>
            <a:endParaRPr lang="ru-RU" sz="1200" b="1" i="1" dirty="0" smtClean="0"/>
          </a:p>
          <a:p>
            <a:pPr>
              <a:buNone/>
            </a:pPr>
            <a:r>
              <a:rPr lang="ru-RU" sz="1200" b="1" i="1" dirty="0" smtClean="0"/>
              <a:t>Благословляю сладость первой боли,</a:t>
            </a:r>
          </a:p>
          <a:p>
            <a:pPr>
              <a:buNone/>
            </a:pPr>
            <a:r>
              <a:rPr lang="ru-RU" sz="1200" b="1" i="1" dirty="0" smtClean="0"/>
              <a:t>И стрел целенаправленный полет,</a:t>
            </a:r>
          </a:p>
          <a:p>
            <a:pPr>
              <a:buNone/>
            </a:pPr>
            <a:r>
              <a:rPr lang="ru-RU" sz="1200" b="1" i="1" dirty="0" smtClean="0"/>
              <a:t>И лук, что эти стрелы в сердце шлет,</a:t>
            </a:r>
          </a:p>
          <a:p>
            <a:pPr>
              <a:buNone/>
            </a:pPr>
            <a:r>
              <a:rPr lang="ru-RU" sz="1200" b="1" i="1" dirty="0" smtClean="0"/>
              <a:t>Искусного стрелка послушен воле.</a:t>
            </a:r>
          </a:p>
          <a:p>
            <a:pPr>
              <a:buNone/>
            </a:pPr>
            <a:endParaRPr lang="ru-RU" sz="1200" b="1" i="1" dirty="0" smtClean="0"/>
          </a:p>
          <a:p>
            <a:pPr>
              <a:buNone/>
            </a:pPr>
            <a:r>
              <a:rPr lang="ru-RU" sz="1200" b="1" i="1" dirty="0" smtClean="0"/>
              <a:t>Благословляю имя из имен</a:t>
            </a:r>
          </a:p>
          <a:p>
            <a:pPr>
              <a:buNone/>
            </a:pPr>
            <a:r>
              <a:rPr lang="ru-RU" sz="1200" b="1" i="1" dirty="0" smtClean="0"/>
              <a:t>И голос мой, дрожавший от волненья,</a:t>
            </a:r>
          </a:p>
          <a:p>
            <a:pPr>
              <a:buNone/>
            </a:pPr>
            <a:r>
              <a:rPr lang="ru-RU" sz="1200" b="1" i="1" dirty="0" smtClean="0"/>
              <a:t>Когда к любимой обращался он.</a:t>
            </a:r>
          </a:p>
          <a:p>
            <a:pPr>
              <a:buNone/>
            </a:pPr>
            <a:endParaRPr lang="ru-RU" sz="1200" b="1" i="1" dirty="0" smtClean="0"/>
          </a:p>
          <a:p>
            <a:pPr>
              <a:buNone/>
            </a:pPr>
            <a:r>
              <a:rPr lang="ru-RU" sz="1200" b="1" i="1" dirty="0" smtClean="0"/>
              <a:t>Благословляю все мои творенья</a:t>
            </a:r>
          </a:p>
          <a:p>
            <a:pPr>
              <a:buNone/>
            </a:pPr>
            <a:r>
              <a:rPr lang="ru-RU" sz="1200" b="1" i="1" dirty="0" smtClean="0"/>
              <a:t>Во славу ей, и каждый вздох, и стон,</a:t>
            </a:r>
          </a:p>
          <a:p>
            <a:pPr>
              <a:buNone/>
            </a:pPr>
            <a:r>
              <a:rPr lang="ru-RU" sz="1200" b="1" i="1" dirty="0" smtClean="0"/>
              <a:t>И помыслы мои — ее владенья.</a:t>
            </a:r>
            <a:endParaRPr lang="ru-RU" sz="12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8194" name="Picture 2" descr="C:\Users\Аня\Desktop\defaul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857364"/>
            <a:ext cx="3055389" cy="39556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657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Я припадал к ее стопам в стихах,</a:t>
            </a:r>
          </a:p>
          <a:p>
            <a:pPr>
              <a:buNone/>
            </a:pPr>
            <a:r>
              <a:rPr lang="ru-RU" dirty="0" smtClean="0"/>
              <a:t> Сердечным жаром наполняя звуки,</a:t>
            </a:r>
          </a:p>
          <a:p>
            <a:pPr>
              <a:buNone/>
            </a:pPr>
            <a:r>
              <a:rPr lang="ru-RU" dirty="0" smtClean="0"/>
              <a:t> И сам с собою пребывал в разлуке:</a:t>
            </a:r>
          </a:p>
          <a:p>
            <a:pPr>
              <a:buNone/>
            </a:pPr>
            <a:r>
              <a:rPr lang="ru-RU" dirty="0" smtClean="0"/>
              <a:t> Сам — на земле, а думы — в облаках.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Я пел о золотых ее кудрях,</a:t>
            </a:r>
          </a:p>
          <a:p>
            <a:pPr>
              <a:buNone/>
            </a:pPr>
            <a:r>
              <a:rPr lang="ru-RU" dirty="0" smtClean="0"/>
              <a:t> Я воспевал ее глаза и руки,</a:t>
            </a:r>
          </a:p>
          <a:p>
            <a:pPr>
              <a:buNone/>
            </a:pPr>
            <a:r>
              <a:rPr lang="ru-RU" dirty="0" smtClean="0"/>
              <a:t> Блаженством райским почитая муки,</a:t>
            </a:r>
          </a:p>
          <a:p>
            <a:pPr>
              <a:buNone/>
            </a:pPr>
            <a:r>
              <a:rPr lang="ru-RU" dirty="0" smtClean="0"/>
              <a:t> И вот теперь она — холодный прах.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А я без маяка, в скорлупке сирой</a:t>
            </a:r>
          </a:p>
          <a:p>
            <a:pPr>
              <a:buNone/>
            </a:pPr>
            <a:r>
              <a:rPr lang="ru-RU" dirty="0" smtClean="0"/>
              <a:t> Сквозь шторм, который для меня не внове,</a:t>
            </a:r>
          </a:p>
          <a:p>
            <a:pPr>
              <a:buNone/>
            </a:pPr>
            <a:r>
              <a:rPr lang="ru-RU" dirty="0" smtClean="0"/>
              <a:t> Плыву по жизни, правя наугад.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ru-RU"/>
          </a:p>
        </p:txBody>
      </p:sp>
      <p:pic>
        <p:nvPicPr>
          <p:cNvPr id="9218" name="Picture 2" descr="C:\Users\Аня\Desktop\Petrarka-Odessa-15.05.10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428868"/>
            <a:ext cx="4098931" cy="313568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</TotalTime>
  <Words>1352</Words>
  <Application>Microsoft Office PowerPoint</Application>
  <PresentationFormat>Экран (4:3)</PresentationFormat>
  <Paragraphs>229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             «Гармонии стиха божественные тайны»            Западноевропейские сонеты Средневековья и Возрождения</vt:lpstr>
      <vt:lpstr>Суровый Дант не презирал сонета; В нем жар любви Петрарка изливал; Игру его любил творец Макбета…   А.С.Пушкин</vt:lpstr>
      <vt:lpstr>Презентация PowerPoint</vt:lpstr>
      <vt:lpstr>                                               Беатриче</vt:lpstr>
      <vt:lpstr>Презентация PowerPoint</vt:lpstr>
      <vt:lpstr>         Петрарка и Лаура</vt:lpstr>
      <vt:lpstr>Презентация PowerPoint</vt:lpstr>
      <vt:lpstr>Презентация PowerPoint</vt:lpstr>
      <vt:lpstr>Презентация PowerPoint</vt:lpstr>
      <vt:lpstr>Уильям Шекспир</vt:lpstr>
      <vt:lpstr>Сонет 130</vt:lpstr>
      <vt:lpstr> Сонет 37   </vt:lpstr>
      <vt:lpstr>Сонет 90</vt:lpstr>
      <vt:lpstr>Сонет 102</vt:lpstr>
      <vt:lpstr>Сонет 116</vt:lpstr>
      <vt:lpstr>Сонет 37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«Гармонии стиха божественные тайны»  Западноевропейские сонеты Средневековья и Возрождения</dc:title>
  <dc:creator>Аня</dc:creator>
  <cp:lastModifiedBy>User</cp:lastModifiedBy>
  <cp:revision>58</cp:revision>
  <dcterms:created xsi:type="dcterms:W3CDTF">2011-12-14T15:48:56Z</dcterms:created>
  <dcterms:modified xsi:type="dcterms:W3CDTF">2012-08-26T11:47:19Z</dcterms:modified>
</cp:coreProperties>
</file>