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58" r:id="rId3"/>
    <p:sldId id="259" r:id="rId4"/>
    <p:sldId id="260" r:id="rId5"/>
    <p:sldId id="261" r:id="rId6"/>
    <p:sldId id="262" r:id="rId7"/>
    <p:sldId id="263" r:id="rId8"/>
    <p:sldId id="30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5" r:id="rId39"/>
    <p:sldId id="294" r:id="rId40"/>
    <p:sldId id="296" r:id="rId41"/>
    <p:sldId id="293" r:id="rId42"/>
    <p:sldId id="297" r:id="rId43"/>
    <p:sldId id="298" r:id="rId44"/>
    <p:sldId id="299" r:id="rId45"/>
    <p:sldId id="302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83;&#1105;&#1083;&#1103;\&#1047;&#1074;&#1091;&#1082;_1.wm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428625" y="285750"/>
            <a:ext cx="8215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b="1">
                <a:solidFill>
                  <a:srgbClr val="7030A0"/>
                </a:solidFill>
                <a:latin typeface="Monotype Corsiva" pitchFamily="66" charset="0"/>
              </a:rPr>
              <a:t>Государственное бюджетное дошкольное образовательное учреждение детский сад № 101 комбинированного вида Калининского района  Санкт-Петербурга</a:t>
            </a:r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1322388" y="1077913"/>
            <a:ext cx="64293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3200" b="1" dirty="0">
                <a:solidFill>
                  <a:srgbClr val="7030A0"/>
                </a:solidFill>
                <a:latin typeface="Monotype Corsiva" pitchFamily="66" charset="0"/>
              </a:rPr>
              <a:t>« Учимся говорить правильно с Зайкой, Мишкой, Леопардом»</a:t>
            </a:r>
          </a:p>
        </p:txBody>
      </p:sp>
      <p:sp>
        <p:nvSpPr>
          <p:cNvPr id="3076" name="Прямоугольник 5"/>
          <p:cNvSpPr>
            <a:spLocks noChangeArrowheads="1"/>
          </p:cNvSpPr>
          <p:nvPr/>
        </p:nvSpPr>
        <p:spPr bwMode="auto">
          <a:xfrm>
            <a:off x="4751323" y="6381328"/>
            <a:ext cx="43926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Составила учитель-логопед: </a:t>
            </a:r>
            <a:r>
              <a:rPr lang="ru-RU" sz="16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Рощупкина</a:t>
            </a: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О.Ф</a:t>
            </a: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3077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628800"/>
            <a:ext cx="21431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132856"/>
            <a:ext cx="1928812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700808"/>
            <a:ext cx="2357438" cy="29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Прямоугольник 1"/>
          <p:cNvSpPr>
            <a:spLocks noChangeArrowheads="1"/>
          </p:cNvSpPr>
          <p:nvPr/>
        </p:nvSpPr>
        <p:spPr bwMode="auto">
          <a:xfrm>
            <a:off x="539750" y="4979988"/>
            <a:ext cx="828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          </a:t>
            </a:r>
            <a:endParaRPr lang="ru-RU" sz="28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«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581128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Упражнение «Составь слово из букв»</a:t>
            </a:r>
          </a:p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упражнять в составлении слов из букв.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hlinkshowjump?jump=nextslide"/>
          </p:cNvPr>
          <p:cNvSpPr/>
          <p:nvPr/>
        </p:nvSpPr>
        <p:spPr>
          <a:xfrm>
            <a:off x="3491880" y="5589240"/>
            <a:ext cx="201622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Играть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</a:t>
            </a:r>
            <a:r>
              <a:rPr lang="ru-RU" sz="3600" dirty="0" smtClean="0"/>
              <a:t>слово из букв.</a:t>
            </a:r>
            <a:endParaRPr lang="ru-RU" sz="3600" dirty="0"/>
          </a:p>
        </p:txBody>
      </p:sp>
      <p:sp>
        <p:nvSpPr>
          <p:cNvPr id="3" name="Прямоугольник 2">
            <a:hlinkClick r:id="" action="ppaction://hlinkshowjump?jump=nextslide"/>
          </p:cNvPr>
          <p:cNvSpPr/>
          <p:nvPr/>
        </p:nvSpPr>
        <p:spPr>
          <a:xfrm>
            <a:off x="651621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л</a:t>
            </a: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486003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4499992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7200" dirty="0" err="1"/>
              <a:t>п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08304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pic>
        <p:nvPicPr>
          <p:cNvPr id="15" name="Рисунок 14" descr="http://go3.imgsmail.ru/imgpreview?key=http%3A//activizm.ru/goods_image/320px/320-20121027183547_30531f02ef83032db335de15fdd40920.jpg&amp;mb=imgdb_preview_203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52359E-6 L -0.1052 -0.328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</a:t>
            </a:r>
            <a:r>
              <a:rPr lang="ru-RU" sz="3600" dirty="0" smtClean="0"/>
              <a:t>слово из букв.</a:t>
            </a:r>
            <a:endParaRPr lang="ru-RU" sz="3600" dirty="0"/>
          </a:p>
        </p:txBody>
      </p:sp>
      <p:sp>
        <p:nvSpPr>
          <p:cNvPr id="3" name="Прямоугольник 2">
            <a:hlinkClick r:id="" action="ppaction://hlinkshowjump?jump=nextslide"/>
          </p:cNvPr>
          <p:cNvSpPr/>
          <p:nvPr/>
        </p:nvSpPr>
        <p:spPr>
          <a:xfrm>
            <a:off x="5724128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л</a:t>
            </a: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486003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4499992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 </a:t>
            </a:r>
            <a:r>
              <a:rPr lang="ru-RU" sz="7200" dirty="0" err="1"/>
              <a:t>п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7308304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pic>
        <p:nvPicPr>
          <p:cNvPr id="15" name="Рисунок 14" descr="http://go3.imgsmail.ru/imgpreview?key=http%3A//activizm.ru/goods_image/320px/320-20121027183547_30531f02ef83032db335de15fdd40920.jpg&amp;mb=imgdb_preview_203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4.52359E-6 L 0.21511 -0.328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</a:t>
            </a:r>
            <a:r>
              <a:rPr lang="ru-RU" sz="3600" dirty="0" smtClean="0"/>
              <a:t>слово из букв.</a:t>
            </a:r>
            <a:endParaRPr lang="ru-RU" sz="3600" dirty="0"/>
          </a:p>
        </p:txBody>
      </p:sp>
      <p:sp>
        <p:nvSpPr>
          <p:cNvPr id="3" name="Прямоугольник 2">
            <a:hlinkClick r:id="" action="ppaction://hlinkshowjump?jump=nextslide"/>
          </p:cNvPr>
          <p:cNvSpPr/>
          <p:nvPr/>
        </p:nvSpPr>
        <p:spPr>
          <a:xfrm>
            <a:off x="5724128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л</a:t>
            </a: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6876256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4499992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7200" dirty="0" err="1"/>
              <a:t>п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7308304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pic>
        <p:nvPicPr>
          <p:cNvPr id="15" name="Рисунок 14" descr="http://go3.imgsmail.ru/imgpreview?key=http%3A//activizm.ru/goods_image/320px/320-20121027183547_30531f02ef83032db335de15fdd40920.jpg&amp;mb=imgdb_preview_203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трелка вправо 12">
            <a:hlinkClick r:id="" action="ppaction://hlinkshowjump?jump=nextslide"/>
          </p:cNvPr>
          <p:cNvSpPr/>
          <p:nvPr/>
        </p:nvSpPr>
        <p:spPr>
          <a:xfrm>
            <a:off x="7956376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-0.07724 L 0.07586 -0.5178 " pathEditMode="relative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к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5580112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л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  <p:pic>
        <p:nvPicPr>
          <p:cNvPr id="15" name="popup_img" descr="http://go2.imgsmail.ru/imgpreview?key=http%3A//csi-ugra.ru/sites/default/files/foto_news/130226-11.jpg&amp;mb=imgdb_preview_8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к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л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>
            <a:hlinkClick r:id="" action="ppaction://hlinkshowjump?jump=nextslide"/>
          </p:cNvPr>
          <p:cNvSpPr/>
          <p:nvPr/>
        </p:nvSpPr>
        <p:spPr>
          <a:xfrm>
            <a:off x="1619672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  <p:pic>
        <p:nvPicPr>
          <p:cNvPr id="15" name="popup_img" descr="http://go2.imgsmail.ru/imgpreview?key=http%3A//csi-ugra.ru/sites/default/files/foto_news/130226-11.jpg&amp;mb=imgdb_preview_8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12687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л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12687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14" name="Прямоугольник 13">
            <a:hlinkClick r:id="" action="ppaction://hlinkshowjump?jump=nextslide"/>
          </p:cNvPr>
          <p:cNvSpPr/>
          <p:nvPr/>
        </p:nvSpPr>
        <p:spPr>
          <a:xfrm>
            <a:off x="6372200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  <p:pic>
        <p:nvPicPr>
          <p:cNvPr id="15" name="popup_img" descr="http://go2.imgsmail.ru/imgpreview?key=http%3A//csi-ugra.ru/sites/default/files/foto_news/130226-11.jpg&amp;mb=imgdb_preview_8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13407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л</a:t>
            </a:r>
            <a:endParaRPr lang="ru-RU" sz="7200" dirty="0"/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13407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11960" y="13407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  <p:pic>
        <p:nvPicPr>
          <p:cNvPr id="15" name="popup_img" descr="http://go2.imgsmail.ru/imgpreview?key=http%3A//csi-ugra.ru/sites/default/files/foto_news/130226-11.jpg&amp;mb=imgdb_preview_8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л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11960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  <p:pic>
        <p:nvPicPr>
          <p:cNvPr id="15" name="popup_img" descr="http://go2.imgsmail.ru/imgpreview?key=http%3A//csi-ugra.ru/sites/default/files/foto_news/130226-11.jpg&amp;mb=imgdb_preview_8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а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13407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л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13407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13407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13407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355976" y="13407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  <p:pic>
        <p:nvPicPr>
          <p:cNvPr id="15" name="popup_img" descr="http://go2.imgsmail.ru/imgpreview?key=http%3A//csi-ugra.ru/sites/default/files/foto_news/130226-11.jpg&amp;mb=imgdb_preview_8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740352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л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60232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427984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  <p:pic>
        <p:nvPicPr>
          <p:cNvPr id="15" name="popup_img" descr="http://go2.imgsmail.ru/imgpreview?key=http%3A//csi-ugra.ru/sites/default/files/foto_news/130226-11.jpg&amp;mb=imgdb_preview_8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трелка вправо 15">
            <a:hlinkClick r:id="" action="ppaction://hlinkshowjump?jump=nextslide"/>
          </p:cNvPr>
          <p:cNvSpPr/>
          <p:nvPr/>
        </p:nvSpPr>
        <p:spPr>
          <a:xfrm>
            <a:off x="7884368" y="62373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</a:t>
            </a:r>
            <a:r>
              <a:rPr lang="ru-RU" sz="3600" dirty="0" smtClean="0"/>
              <a:t>слово из букв.</a:t>
            </a:r>
            <a:endParaRPr lang="ru-RU" sz="3600" dirty="0"/>
          </a:p>
        </p:txBody>
      </p:sp>
      <p:sp>
        <p:nvSpPr>
          <p:cNvPr id="3" name="Прямоугольник 2">
            <a:hlinkClick r:id="" action="ppaction://hlinkshowjump?jump=nextslide"/>
          </p:cNvPr>
          <p:cNvSpPr/>
          <p:nvPr/>
        </p:nvSpPr>
        <p:spPr>
          <a:xfrm>
            <a:off x="651621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7200" dirty="0" err="1"/>
              <a:t>п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08304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pic>
        <p:nvPicPr>
          <p:cNvPr id="13" name="popup_img" descr="http://go3.imgsmail.ru/imgpreview?key=http%3A//www.nationaltravel.com.ua/userfiles/Lyzhy.jpg&amp;mb=imgdb_preview_178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17526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</a:t>
            </a:r>
            <a:r>
              <a:rPr lang="ru-RU" sz="3600" dirty="0" smtClean="0"/>
              <a:t>слово из букв.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1621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3203848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08304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pic>
        <p:nvPicPr>
          <p:cNvPr id="13" name="popup_img" descr="http://go3.imgsmail.ru/imgpreview?key=http%3A//i034.radikal.ru/0901/77/849c941e7305.jpg&amp;mb=imgdb_preview_67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230425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</a:t>
            </a:r>
            <a:r>
              <a:rPr lang="ru-RU" sz="3600" dirty="0" smtClean="0"/>
              <a:t>слово из букв.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1621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3059832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7308304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pic>
        <p:nvPicPr>
          <p:cNvPr id="13" name="popup_img" descr="http://go3.imgsmail.ru/imgpreview?key=http%3A//i034.radikal.ru/0901/77/849c941e7305.jpg&amp;mb=imgdb_preview_67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230425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</a:t>
            </a:r>
            <a:r>
              <a:rPr lang="ru-RU" sz="3600" dirty="0" smtClean="0"/>
              <a:t>слово из букв.</a:t>
            </a:r>
            <a:endParaRPr lang="ru-RU" sz="3600" dirty="0"/>
          </a:p>
        </p:txBody>
      </p:sp>
      <p:sp>
        <p:nvSpPr>
          <p:cNvPr id="3" name="Прямоугольник 2">
            <a:hlinkClick r:id="" action="ppaction://hlinkshowjump?jump=nextslide"/>
          </p:cNvPr>
          <p:cNvSpPr/>
          <p:nvPr/>
        </p:nvSpPr>
        <p:spPr>
          <a:xfrm>
            <a:off x="651621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3059832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4211960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pic>
        <p:nvPicPr>
          <p:cNvPr id="13" name="popup_img" descr="http://go3.imgsmail.ru/imgpreview?key=http%3A//i034.radikal.ru/0901/77/849c941e7305.jpg&amp;mb=imgdb_preview_67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230425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</a:t>
            </a:r>
            <a:r>
              <a:rPr lang="ru-RU" sz="3600" dirty="0" smtClean="0"/>
              <a:t>слово из букв.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80112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р</a:t>
            </a: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486003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3059832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4283968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pic>
        <p:nvPicPr>
          <p:cNvPr id="13" name="popup_img" descr="http://go3.imgsmail.ru/imgpreview?key=http%3A//i034.radikal.ru/0901/77/849c941e7305.jpg&amp;mb=imgdb_preview_67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230425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</a:t>
            </a:r>
            <a:r>
              <a:rPr lang="ru-RU" sz="3600" dirty="0" smtClean="0"/>
              <a:t>слово из букв.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80112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68356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3059832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4283968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pic>
        <p:nvPicPr>
          <p:cNvPr id="13" name="popup_img" descr="http://go3.imgsmail.ru/imgpreview?key=http%3A//i034.radikal.ru/0901/77/849c941e7305.jpg&amp;mb=imgdb_preview_67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230425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</a:t>
            </a:r>
            <a:r>
              <a:rPr lang="ru-RU" sz="3600" dirty="0" smtClean="0"/>
              <a:t>слово из букв.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80112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956376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3059832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4283968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pic>
        <p:nvPicPr>
          <p:cNvPr id="13" name="popup_img" descr="http://go3.imgsmail.ru/imgpreview?key=http%3A//i034.radikal.ru/0901/77/849c941e7305.jpg&amp;mb=imgdb_preview_67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230425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884368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pic>
        <p:nvPicPr>
          <p:cNvPr id="3" name="popup_img" descr="http://go3.imgsmail.ru/imgpreview?key=http%3A//www.ukr-prom.com/img/alboms/16412009-11-2087330157.jpg&amp;mb=imgdb_preview_74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19526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у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с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р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pic>
        <p:nvPicPr>
          <p:cNvPr id="3" name="popup_img" descr="http://go3.imgsmail.ru/imgpreview?key=http%3A//www.ukr-prom.com/img/alboms/16412009-11-2087330157.jpg&amp;mb=imgdb_preview_74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19526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у</a:t>
            </a:r>
            <a:endParaRPr lang="ru-RU" sz="7200" dirty="0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5580112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43808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с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р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pic>
        <p:nvPicPr>
          <p:cNvPr id="3" name="popup_img" descr="http://go3.imgsmail.ru/imgpreview?key=http%3A//www.ukr-prom.com/img/alboms/16412009-11-2087330157.jpg&amp;mb=imgdb_preview_74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19526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у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с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р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pic>
        <p:nvPicPr>
          <p:cNvPr id="3" name="popup_img" descr="http://go3.imgsmail.ru/imgpreview?key=http%3A//www.ukr-prom.com/img/alboms/16412009-11-2087330157.jpg&amp;mb=imgdb_preview_74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19526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у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с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р</a:t>
            </a:r>
            <a:endParaRPr lang="ru-RU" sz="7200" dirty="0"/>
          </a:p>
        </p:txBody>
      </p:sp>
      <p:sp>
        <p:nvSpPr>
          <p:cNvPr id="14" name="Прямоугольник 13">
            <a:hlinkClick r:id="" action="ppaction://hlinkshowjump?jump=nextslide"/>
          </p:cNvPr>
          <p:cNvSpPr/>
          <p:nvPr/>
        </p:nvSpPr>
        <p:spPr>
          <a:xfrm>
            <a:off x="6372200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</a:t>
            </a:r>
            <a:r>
              <a:rPr lang="ru-RU" sz="3600" dirty="0" smtClean="0"/>
              <a:t>слово из букв.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1621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7200" dirty="0" err="1"/>
              <a:t>п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ж</a:t>
            </a:r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>
            <a:off x="3995936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08304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pic>
        <p:nvPicPr>
          <p:cNvPr id="13" name="popup_img" descr="http://go3.imgsmail.ru/imgpreview?key=http%3A//www.nationaltravel.com.ua/userfiles/Lyzhy.jpg&amp;mb=imgdb_preview_178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17526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52359E-6 L -0.35711 -0.349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-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pic>
        <p:nvPicPr>
          <p:cNvPr id="3" name="popup_img" descr="http://go3.imgsmail.ru/imgpreview?key=http%3A//www.ukr-prom.com/img/alboms/16412009-11-2087330157.jpg&amp;mb=imgdb_preview_74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19526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у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17728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17728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7728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с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р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17728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pic>
        <p:nvPicPr>
          <p:cNvPr id="3" name="popup_img" descr="http://go3.imgsmail.ru/imgpreview?key=http%3A//www.ukr-prom.com/img/alboms/16412009-11-2087330157.jpg&amp;mb=imgdb_preview_74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19526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380312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у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2699792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с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р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56176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8028384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б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у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к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>
                <a:latin typeface="Calibri" pitchFamily="34" charset="0"/>
                <a:cs typeface="Arial" pitchFamily="34" charset="0"/>
              </a:rPr>
              <a:t>й</a:t>
            </a:r>
            <a:endParaRPr lang="ru-RU" sz="72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с</a:t>
            </a:r>
            <a:endParaRPr lang="ru-RU" sz="7200" dirty="0"/>
          </a:p>
        </p:txBody>
      </p:sp>
      <p:sp>
        <p:nvSpPr>
          <p:cNvPr id="13" name="Прямоугольник 12">
            <a:hlinkClick r:id="" action="ppaction://hlinkshowjump?jump=nextslide"/>
          </p:cNvPr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ш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22818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а</a:t>
            </a:r>
            <a:endParaRPr lang="ru-RU" sz="7200" dirty="0"/>
          </a:p>
        </p:txBody>
      </p:sp>
      <p:pic>
        <p:nvPicPr>
          <p:cNvPr id="15" name="popup_img" descr="http://go3.imgsmail.ru/imgpreview?key=http%3A//www.velomag56.ru/foto/1562b.jpg&amp;mb=imgdb_preview_145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б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у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к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й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с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ш</a:t>
            </a:r>
            <a:endParaRPr lang="ru-RU" sz="7200" dirty="0"/>
          </a:p>
        </p:txBody>
      </p:sp>
      <p:sp>
        <p:nvSpPr>
          <p:cNvPr id="14" name="Прямоугольник 13">
            <a:hlinkClick r:id="" action="ppaction://hlinkshowjump?jump=nextslide"/>
          </p:cNvPr>
          <p:cNvSpPr/>
          <p:nvPr/>
        </p:nvSpPr>
        <p:spPr>
          <a:xfrm>
            <a:off x="6372200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pic>
        <p:nvPicPr>
          <p:cNvPr id="15" name="popup_img" descr="http://go3.imgsmail.ru/imgpreview?key=http%3A//www.velomag56.ru/foto/1562b.jpg&amp;mb=imgdb_preview_145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б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у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>
            <a:hlinkClick r:id="" action="ppaction://hlinkshowjump?jump=nextslide"/>
          </p:cNvPr>
          <p:cNvSpPr/>
          <p:nvPr/>
        </p:nvSpPr>
        <p:spPr>
          <a:xfrm>
            <a:off x="1619672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й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с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ш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1920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pic>
        <p:nvPicPr>
          <p:cNvPr id="15" name="popup_img" descr="http://go3.imgsmail.ru/imgpreview?key=http%3A//www.velomag56.ru/foto/1562b.jpg&amp;mb=imgdb_preview_145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а</a:t>
            </a:r>
            <a:endParaRPr lang="ru-RU" sz="7200" dirty="0"/>
          </a:p>
        </p:txBody>
      </p:sp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>
            <a:off x="478802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б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у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к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й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с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71800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ш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4420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pic>
        <p:nvPicPr>
          <p:cNvPr id="15" name="popup_img" descr="http://go3.imgsmail.ru/imgpreview?key=http%3A//www.velomag56.ru/foto/1562b.jpg&amp;mb=imgdb_preview_145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б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у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к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й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с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ш</a:t>
            </a:r>
            <a:endParaRPr lang="ru-RU" sz="7200" dirty="0"/>
          </a:p>
        </p:txBody>
      </p:sp>
      <p:sp>
        <p:nvSpPr>
          <p:cNvPr id="14" name="Прямоугольник 13">
            <a:hlinkClick r:id="" action="ppaction://hlinkshowjump?jump=nextslide"/>
          </p:cNvPr>
          <p:cNvSpPr/>
          <p:nvPr/>
        </p:nvSpPr>
        <p:spPr>
          <a:xfrm>
            <a:off x="6372200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pic>
        <p:nvPicPr>
          <p:cNvPr id="15" name="popup_img" descr="http://go3.imgsmail.ru/imgpreview?key=http%3A//www.velomag56.ru/foto/1562b.jpg&amp;mb=imgdb_preview_145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б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у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к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36096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й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с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987824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ш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668344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а</a:t>
            </a:r>
            <a:endParaRPr lang="ru-RU" sz="7200" dirty="0"/>
          </a:p>
        </p:txBody>
      </p:sp>
      <p:pic>
        <p:nvPicPr>
          <p:cNvPr id="15" name="popup_img" descr="http://go3.imgsmail.ru/imgpreview?key=http%3A//www.velomag56.ru/foto/1562b.jpg&amp;mb=imgdb_preview_145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трелка вправо 15">
            <a:hlinkClick r:id="" action="ppaction://hlinkshowjump?jump=nextslide"/>
          </p:cNvPr>
          <p:cNvSpPr/>
          <p:nvPr/>
        </p:nvSpPr>
        <p:spPr>
          <a:xfrm>
            <a:off x="7884368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400506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к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й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>
            <a:hlinkClick r:id="" action="ppaction://hlinkshowjump?jump=nextslide"/>
          </p:cNvPr>
          <p:cNvSpPr/>
          <p:nvPr/>
        </p:nvSpPr>
        <p:spPr>
          <a:xfrm>
            <a:off x="1547664" y="400506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к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ь</a:t>
            </a:r>
            <a:endParaRPr lang="ru-RU" sz="7200" dirty="0"/>
          </a:p>
        </p:txBody>
      </p:sp>
      <p:pic>
        <p:nvPicPr>
          <p:cNvPr id="16" name="popup_img" descr="http://go3.imgsmail.ru/imgpreview?key=http%3A//funnygifts.ru/wp-content/uploads/2010/12/karok02.jpg&amp;mb=imgdb_preview_187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22002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4716016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ж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716428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й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99792" y="17728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к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ь</a:t>
            </a:r>
            <a:endParaRPr lang="ru-RU" sz="7200" dirty="0"/>
          </a:p>
        </p:txBody>
      </p:sp>
      <p:pic>
        <p:nvPicPr>
          <p:cNvPr id="16" name="popup_img" descr="http://go3.imgsmail.ru/imgpreview?key=http%3A//funnygifts.ru/wp-content/uploads/2010/12/karok02.jpg&amp;mb=imgdb_preview_187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22002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4716016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</a:t>
            </a:r>
            <a:r>
              <a:rPr lang="ru-RU" sz="3600" dirty="0" smtClean="0"/>
              <a:t>слово из букв.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 </a:t>
            </a:r>
            <a:r>
              <a:rPr lang="ru-RU" sz="7200" dirty="0" err="1"/>
              <a:t>п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3203848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08304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pic>
        <p:nvPicPr>
          <p:cNvPr id="13" name="popup_img" descr="http://go3.imgsmail.ru/imgpreview?key=http%3A//www.nationaltravel.com.ua/userfiles/Lyzhy.jpg&amp;mb=imgdb_preview_178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17526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944E-6 L 0.08385 -0.54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67944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о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й</a:t>
            </a:r>
            <a:endParaRPr lang="ru-RU" sz="7200" dirty="0"/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к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ь</a:t>
            </a:r>
            <a:endParaRPr lang="ru-RU" sz="7200" dirty="0"/>
          </a:p>
        </p:txBody>
      </p:sp>
      <p:pic>
        <p:nvPicPr>
          <p:cNvPr id="16" name="popup_img" descr="http://go3.imgsmail.ru/imgpreview?key=http%3A//funnygifts.ru/wp-content/uploads/2010/12/karok02.jpg&amp;mb=imgdb_preview_187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22002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4716016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й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к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14" name="Прямоугольник 13">
            <a:hlinkClick r:id="" action="ppaction://hlinkshowjump?jump=nextslide"/>
          </p:cNvPr>
          <p:cNvSpPr/>
          <p:nvPr/>
        </p:nvSpPr>
        <p:spPr>
          <a:xfrm>
            <a:off x="6372200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ь</a:t>
            </a:r>
            <a:endParaRPr lang="ru-RU" sz="7200" dirty="0"/>
          </a:p>
        </p:txBody>
      </p:sp>
      <p:pic>
        <p:nvPicPr>
          <p:cNvPr id="16" name="popup_img" descr="http://go3.imgsmail.ru/imgpreview?key=http%3A//funnygifts.ru/wp-content/uploads/2010/12/karok02.jpg&amp;mb=imgdb_preview_187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22002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4716016" y="400506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ж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>
            <a:off x="1547664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й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12160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ь</a:t>
            </a:r>
            <a:endParaRPr lang="ru-RU" sz="7200" dirty="0"/>
          </a:p>
        </p:txBody>
      </p:sp>
      <p:pic>
        <p:nvPicPr>
          <p:cNvPr id="16" name="popup_img" descr="http://go3.imgsmail.ru/imgpreview?key=http%3A//funnygifts.ru/wp-content/uploads/2010/12/karok02.jpg&amp;mb=imgdb_preview_187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22002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4788024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04248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й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к</a:t>
            </a:r>
            <a:endParaRPr lang="ru-RU" sz="7200" dirty="0"/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3923928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96136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ь</a:t>
            </a:r>
            <a:endParaRPr lang="ru-RU" sz="7200" dirty="0"/>
          </a:p>
        </p:txBody>
      </p:sp>
      <p:pic>
        <p:nvPicPr>
          <p:cNvPr id="16" name="popup_img" descr="http://go3.imgsmail.ru/imgpreview?key=http%3A//funnygifts.ru/wp-content/uploads/2010/12/karok02.jpg&amp;mb=imgdb_preview_187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22002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4788024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ж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Составь слово из букв.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76256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о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й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776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956376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2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п</a:t>
            </a:r>
            <a:endParaRPr lang="ru-RU" sz="7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96136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ь</a:t>
            </a:r>
            <a:endParaRPr lang="ru-RU" sz="7200" dirty="0"/>
          </a:p>
        </p:txBody>
      </p:sp>
      <p:pic>
        <p:nvPicPr>
          <p:cNvPr id="16" name="popup_img" descr="http://go3.imgsmail.ru/imgpreview?key=http%3A//funnygifts.ru/wp-content/uploads/2010/12/karok02.jpg&amp;mb=imgdb_preview_187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22002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464400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884368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2996952"/>
            <a:ext cx="4680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/>
              <a:t>Молодец! </a:t>
            </a:r>
            <a:endParaRPr lang="ru-RU" sz="4800" dirty="0"/>
          </a:p>
        </p:txBody>
      </p:sp>
      <p:pic>
        <p:nvPicPr>
          <p:cNvPr id="4" name="Звук_1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слова </a:t>
            </a:r>
            <a:r>
              <a:rPr lang="ru-RU" sz="3600" dirty="0" smtClean="0"/>
              <a:t>из букв.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7200" dirty="0" err="1"/>
              <a:t>п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3203848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7308304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pic>
        <p:nvPicPr>
          <p:cNvPr id="13" name="popup_img" descr="http://go3.imgsmail.ru/imgpreview?key=http%3A//www.nationaltravel.com.ua/userfiles/Lyzhy.jpg&amp;mb=imgdb_preview_178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17526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83996E-6 L 0.31493 -0.367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</a:t>
            </a:r>
            <a:r>
              <a:rPr lang="ru-RU" sz="3600" dirty="0" smtClean="0"/>
              <a:t>слово из букв.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 </a:t>
            </a:r>
            <a:r>
              <a:rPr lang="ru-RU" sz="7200" dirty="0" err="1"/>
              <a:t>п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6156176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7308304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pic>
        <p:nvPicPr>
          <p:cNvPr id="13" name="popup_img" descr="http://go3.imgsmail.ru/imgpreview?key=http%3A//www.nationaltravel.com.ua/userfiles/Lyzhy.jpg&amp;mb=imgdb_preview_178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17526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956376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7701 L 0.01302 -0.54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</a:t>
            </a:r>
            <a:r>
              <a:rPr lang="ru-RU" sz="3600" dirty="0" smtClean="0"/>
              <a:t>слово из букв.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1621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>
            <a:off x="147565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7200" dirty="0" err="1"/>
              <a:t>п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08304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pic>
        <p:nvPicPr>
          <p:cNvPr id="15" name="Рисунок 14" descr="http://go3.imgsmail.ru/imgpreview?key=http%3A//activizm.ru/goods_image/320px/320-20121027183547_30531f02ef83032db335de15fdd40920.jpg&amp;mb=imgdb_preview_203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</a:t>
            </a:r>
            <a:r>
              <a:rPr lang="ru-RU" sz="3600" dirty="0" smtClean="0"/>
              <a:t>слово из букв.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1621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68356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7200" dirty="0" err="1"/>
              <a:t>п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08304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pic>
        <p:nvPicPr>
          <p:cNvPr id="15" name="Рисунок 14" descr="http://go3.imgsmail.ru/imgpreview?key=http%3A//activizm.ru/goods_image/320px/320-20121027183547_30531f02ef83032db335de15fdd40920.jpg&amp;mb=imgdb_preview_203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26 -0.06661 L 0.14687 -0.31846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33265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Составь </a:t>
            </a:r>
            <a:r>
              <a:rPr lang="ru-RU" sz="3600" dirty="0" smtClean="0"/>
              <a:t>слово из букв.</a:t>
            </a:r>
            <a:endParaRPr lang="ru-RU" sz="3600" dirty="0"/>
          </a:p>
        </p:txBody>
      </p:sp>
      <p:sp>
        <p:nvSpPr>
          <p:cNvPr id="3" name="Прямоугольник 2">
            <a:hlinkClick r:id="" action="ppaction://hlinkshowjump?jump=nextslide"/>
          </p:cNvPr>
          <p:cNvSpPr/>
          <p:nvPr/>
        </p:nvSpPr>
        <p:spPr>
          <a:xfrm>
            <a:off x="651621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683568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1628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7200" dirty="0" err="1"/>
              <a:t>п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н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ы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08304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pic>
        <p:nvPicPr>
          <p:cNvPr id="15" name="Рисунок 14" descr="http://go3.imgsmail.ru/imgpreview?key=http%3A//activizm.ru/goods_image/320px/320-20121027183547_30531f02ef83032db335de15fdd40920.jpg&amp;mb=imgdb_preview_203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64 -0.0141 L 0.41458 -0.507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666</Words>
  <Application>Microsoft Office PowerPoint</Application>
  <PresentationFormat>Экран (4:3)</PresentationFormat>
  <Paragraphs>440</Paragraphs>
  <Slides>45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27</cp:revision>
  <dcterms:created xsi:type="dcterms:W3CDTF">2014-02-25T16:06:56Z</dcterms:created>
  <dcterms:modified xsi:type="dcterms:W3CDTF">2014-03-19T17:49:20Z</dcterms:modified>
</cp:coreProperties>
</file>