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71" r:id="rId3"/>
    <p:sldId id="267" r:id="rId4"/>
    <p:sldId id="268" r:id="rId5"/>
    <p:sldId id="272" r:id="rId6"/>
    <p:sldId id="276" r:id="rId7"/>
    <p:sldId id="258" r:id="rId8"/>
    <p:sldId id="280" r:id="rId9"/>
    <p:sldId id="259" r:id="rId10"/>
    <p:sldId id="277" r:id="rId11"/>
    <p:sldId id="278" r:id="rId12"/>
    <p:sldId id="279" r:id="rId13"/>
    <p:sldId id="260" r:id="rId14"/>
    <p:sldId id="286" r:id="rId15"/>
    <p:sldId id="261" r:id="rId16"/>
    <p:sldId id="282" r:id="rId17"/>
    <p:sldId id="283" r:id="rId18"/>
    <p:sldId id="284" r:id="rId19"/>
    <p:sldId id="262" r:id="rId20"/>
    <p:sldId id="263" r:id="rId21"/>
    <p:sldId id="287" r:id="rId22"/>
    <p:sldId id="288" r:id="rId23"/>
    <p:sldId id="289" r:id="rId24"/>
    <p:sldId id="290" r:id="rId25"/>
    <p:sldId id="291" r:id="rId26"/>
    <p:sldId id="264" r:id="rId27"/>
    <p:sldId id="265" r:id="rId28"/>
    <p:sldId id="294" r:id="rId29"/>
    <p:sldId id="297" r:id="rId30"/>
    <p:sldId id="296" r:id="rId31"/>
    <p:sldId id="295" r:id="rId32"/>
    <p:sldId id="266" r:id="rId33"/>
    <p:sldId id="29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32A4F-D6A8-4837-A19D-73D70958D61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77D42-0793-4461-A1CC-FFC49EA2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83;&#1105;&#1083;&#1103;\&#1047;&#1074;&#1091;&#1082;_1.wm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428625" y="285750"/>
            <a:ext cx="8215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b="1">
                <a:solidFill>
                  <a:srgbClr val="7030A0"/>
                </a:solidFill>
                <a:latin typeface="Monotype Corsiva" pitchFamily="66" charset="0"/>
              </a:rPr>
              <a:t>Государственное бюджетное дошкольное образовательное учреждение детский сад № 101 комбинированного вида Калининского района  Санкт-Петербурга</a:t>
            </a:r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1115616" y="836712"/>
            <a:ext cx="64293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  <a:t>« Учимся говорить правильно с Зайкой, Мишкой, Леопардом»</a:t>
            </a:r>
          </a:p>
        </p:txBody>
      </p:sp>
      <p:sp>
        <p:nvSpPr>
          <p:cNvPr id="3076" name="Прямоугольник 5"/>
          <p:cNvSpPr>
            <a:spLocks noChangeArrowheads="1"/>
          </p:cNvSpPr>
          <p:nvPr/>
        </p:nvSpPr>
        <p:spPr bwMode="auto">
          <a:xfrm>
            <a:off x="4802619" y="6381328"/>
            <a:ext cx="43413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Составила </a:t>
            </a:r>
            <a:r>
              <a:rPr lang="ru-RU" sz="1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учитель-логопед:Рощупкина</a:t>
            </a: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О.Ф</a:t>
            </a: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3077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340768"/>
            <a:ext cx="21431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844824"/>
            <a:ext cx="1928812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268760"/>
            <a:ext cx="2357438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Прямоугольник 1"/>
          <p:cNvSpPr>
            <a:spLocks noChangeArrowheads="1"/>
          </p:cNvSpPr>
          <p:nvPr/>
        </p:nvSpPr>
        <p:spPr bwMode="auto">
          <a:xfrm>
            <a:off x="539750" y="4979988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          </a:t>
            </a:r>
            <a:endParaRPr lang="ru-RU" sz="2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00506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Упражнение «Зачеркни неправильно написанные буквы и прочитай слова»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упражнять  в различении правильно и неправильно написанных букв, совершенствовать навыки чтения.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>
            <a:hlinkClick r:id="" action="ppaction://hlinkshowjump?jump=nextslide"/>
          </p:cNvPr>
          <p:cNvSpPr/>
          <p:nvPr/>
        </p:nvSpPr>
        <p:spPr>
          <a:xfrm>
            <a:off x="3419872" y="5589240"/>
            <a:ext cx="201622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Играть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123728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Л</a:t>
            </a:r>
          </a:p>
        </p:txBody>
      </p:sp>
      <p:sp>
        <p:nvSpPr>
          <p:cNvPr id="14" name="Прямоугольник 13">
            <a:hlinkClick r:id="" action="ppaction://hlinkshowjump?jump=nextslide"/>
          </p:cNvPr>
          <p:cNvSpPr/>
          <p:nvPr/>
        </p:nvSpPr>
        <p:spPr>
          <a:xfrm>
            <a:off x="5436096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N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7020272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К</a:t>
            </a:r>
          </a:p>
        </p:txBody>
      </p:sp>
      <p:sp>
        <p:nvSpPr>
          <p:cNvPr id="16" name="Прямоугольник 15"/>
          <p:cNvSpPr/>
          <p:nvPr/>
        </p:nvSpPr>
        <p:spPr>
          <a:xfrm rot="10800000">
            <a:off x="2915816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Ы</a:t>
            </a:r>
            <a:endParaRPr lang="ru-RU" sz="4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79912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Ж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Н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228184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956376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К</a:t>
            </a:r>
          </a:p>
        </p:txBody>
      </p:sp>
      <p:pic>
        <p:nvPicPr>
          <p:cNvPr id="22" name="popup_img" descr="http://go2.imgsmail.ru/imgpreview?key=http%3A//www.budosport.ru/files/2012071817078942405006715521fe3.jpg&amp;mb=imgdb_preview_28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284984"/>
            <a:ext cx="1581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07864 0.54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123728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436096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N</a:t>
            </a:r>
            <a:endParaRPr lang="ru-RU" sz="4800" dirty="0"/>
          </a:p>
        </p:txBody>
      </p:sp>
      <p:sp>
        <p:nvSpPr>
          <p:cNvPr id="15" name="Прямоугольник 14">
            <a:hlinkClick r:id="" action="ppaction://hlinkshowjump?jump=nextslide"/>
          </p:cNvPr>
          <p:cNvSpPr/>
          <p:nvPr/>
        </p:nvSpPr>
        <p:spPr>
          <a:xfrm rot="10800000">
            <a:off x="7020272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79912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Ж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Н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228184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956376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К</a:t>
            </a:r>
          </a:p>
        </p:txBody>
      </p:sp>
      <p:pic>
        <p:nvPicPr>
          <p:cNvPr id="22" name="popup_img" descr="http://go2.imgsmail.ru/imgpreview?key=http%3A//www.budosport.ru/files/2012071817078942405006715521fe3.jpg&amp;mb=imgdb_preview_28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645024"/>
            <a:ext cx="1581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3 0.0576 L -0.14167 0.60328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123728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Л</a:t>
            </a:r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7020272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79912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Ж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Н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228184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956376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К</a:t>
            </a:r>
          </a:p>
        </p:txBody>
      </p:sp>
      <p:pic>
        <p:nvPicPr>
          <p:cNvPr id="22" name="popup_img" descr="http://go2.imgsmail.ru/imgpreview?key=http%3A//www.budosport.ru/files/2012071817078942405006715521fe3.jpg&amp;mb=imgdb_preview_284">
            <a:hlinkClick r:id="" action="ppaction://hlinkshowjump?jump=nextslide"/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84984"/>
            <a:ext cx="1581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979712" y="5805264"/>
            <a:ext cx="576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Нажми мышкой на героя.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1 0.04719 L -0.30313 0.592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Л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9087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Ы</a:t>
            </a:r>
            <a:endParaRPr lang="ru-RU" sz="7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9087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Ж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9087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Н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9087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64288" y="9087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pic>
        <p:nvPicPr>
          <p:cNvPr id="8" name="popup_img" descr="http://go4.imgsmail.ru/imgpreview?key=http%3A//img.dni.ru/binaries/v2_articlepic/603604.jpg&amp;mb=imgdb_preview_15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924944"/>
            <a:ext cx="20764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143900" y="63579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>
            <a:off x="7092280" y="548680"/>
            <a:ext cx="504056" cy="664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 rot="10800000">
            <a:off x="5292080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 rot="10800000">
            <a:off x="3563888" y="548680"/>
            <a:ext cx="5760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4800" dirty="0" err="1" smtClean="0"/>
              <a:t>ь</a:t>
            </a:r>
            <a:endParaRPr lang="ru-RU" sz="4800" dirty="0" smtClean="0"/>
          </a:p>
          <a:p>
            <a:pPr algn="ctr"/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/>
              <a:t>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 rot="10800000">
            <a:off x="971600" y="548680"/>
            <a:ext cx="504056" cy="65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4800" dirty="0" smtClean="0"/>
              <a:t>L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4" name="popup_img" descr="http://go3.imgsmail.ru/imgpreview?key=http%3A//www.russian-samovar.ru/published/publicdata/WWWRUSSIANSAMOVASITE/attachments/SC/products_pictures/aadkIMG_0706_L_enl.jpg&amp;mb=imgdb_preview_136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140968"/>
            <a:ext cx="16478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67544" y="5661248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>
            <a:off x="7092280" y="548680"/>
            <a:ext cx="504056" cy="664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 rot="10800000">
            <a:off x="5292080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</a:t>
            </a:r>
            <a:endParaRPr lang="ru-RU" sz="4800" dirty="0"/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 rot="10800000">
            <a:off x="3563888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ь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/>
              <a:t>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 rot="10800000">
            <a:off x="971600" y="548680"/>
            <a:ext cx="504056" cy="65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L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4" name="popup_img" descr="http://go3.imgsmail.ru/imgpreview?key=http%3A//www.russian-samovar.ru/published/publicdata/WWWRUSSIANSAMOVASITE/attachments/SC/products_pictures/aadkIMG_0706_L_enl.jpg&amp;mb=imgdb_preview_136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140968"/>
            <a:ext cx="16478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1 0.05737 L 0.36615 0.55054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>
            <a:off x="7092280" y="548680"/>
            <a:ext cx="504056" cy="664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0800000">
            <a:off x="5292080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 rot="10800000">
            <a:off x="3563888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ь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/>
              <a:t>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4" name="popup_img" descr="http://go3.imgsmail.ru/imgpreview?key=http%3A//www.russian-samovar.ru/published/publicdata/WWWRUSSIANSAMOVASITE/attachments/SC/products_pictures/aadkIMG_0706_L_enl.jpg&amp;mb=imgdb_preview_136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996952"/>
            <a:ext cx="16478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0576 L 0.03559 0.55077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" action="ppaction://hlinkshowjump?jump=nextslide"/>
          </p:cNvPr>
          <p:cNvSpPr/>
          <p:nvPr/>
        </p:nvSpPr>
        <p:spPr>
          <a:xfrm rot="10800000">
            <a:off x="7092280" y="548680"/>
            <a:ext cx="504056" cy="664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 rot="10800000">
            <a:off x="5292080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/>
              <a:t>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4" name="popup_img" descr="http://go3.imgsmail.ru/imgpreview?key=http%3A//www.russian-samovar.ru/published/publicdata/WWWRUSSIANSAMOVASITE/attachments/SC/products_pictures/aadkIMG_0706_L_enl.jpg&amp;mb=imgdb_preview_136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852936"/>
            <a:ext cx="16478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43 0.0576 L -0.15347 0.47744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" action="ppaction://hlinkshowjump?jump=nextslide"/>
          </p:cNvPr>
          <p:cNvSpPr/>
          <p:nvPr/>
        </p:nvSpPr>
        <p:spPr>
          <a:xfrm rot="10800000">
            <a:off x="7092280" y="548680"/>
            <a:ext cx="504056" cy="664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/>
              <a:t>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548680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4" name="popup_img" descr="http://go3.imgsmail.ru/imgpreview?key=http%3A//www.russian-samovar.ru/published/publicdata/WWWRUSSIANSAMOVASITE/attachments/SC/products_pictures/aadkIMG_0706_L_enl.jpg&amp;mb=imgdb_preview_1365">
            <a:hlinkClick r:id="" action="ppaction://hlinkshowjump?jump=nextslide"/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068960"/>
            <a:ext cx="16478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411760" y="5733256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Нажми мышкой на героя.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43 0.05645 L -0.31094 0.47629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1.imgsmail.ru/imgpreview?key=http%3A//teddymarket.ru/images/goods_pics/3202.jpg&amp;mb=imgdb_preview_16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6650" y="2414587"/>
            <a:ext cx="17907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55576" y="4766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г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766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4766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р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4766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4766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/>
              <a:t>а</a:t>
            </a:r>
            <a:endParaRPr lang="ru-RU" sz="7200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858148" y="60722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 flipH="1" flipV="1">
            <a:off x="611560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н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 rot="10800000">
            <a:off x="4860032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476672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476672"/>
            <a:ext cx="5360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 rot="10800000" flipH="1" flipV="1">
            <a:off x="7668344" y="476672"/>
            <a:ext cx="576064" cy="669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N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 flipH="1" flipV="1">
            <a:off x="2339752" y="476672"/>
            <a:ext cx="584448" cy="639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2" name="popup_img" descr="http://go4.imgsmail.ru/imgpreview?key=http%3A//slonishka.ru/wp-content/uploads/leo2.jpg&amp;mb=imgdb_preview_155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708920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>
            <a:off x="3779912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й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й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 rot="10800000">
            <a:off x="8028384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 rot="10800000">
            <a:off x="1187624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/>
              <a:t>ш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ш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5508104" y="404664"/>
            <a:ext cx="673224" cy="745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2051720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а</a:t>
            </a:r>
          </a:p>
        </p:txBody>
      </p:sp>
      <p:pic>
        <p:nvPicPr>
          <p:cNvPr id="16" name="popup_img" descr="http://go4.imgsmail.ru/imgpreview?key=http%3A//slonishka.ru/wp-content/uploads/leo2.jpg&amp;mb=imgdb_preview_155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708920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395536" y="566124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>
            <a:off x="3779912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й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й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 rot="10800000">
            <a:off x="8028384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 rot="10800000">
            <a:off x="1187624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/>
              <a:t>ш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ш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5508104" y="404664"/>
            <a:ext cx="673224" cy="745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 а</a:t>
            </a:r>
            <a:endParaRPr lang="ru-RU" sz="4800" dirty="0"/>
          </a:p>
        </p:txBody>
      </p:sp>
      <p:sp>
        <p:nvSpPr>
          <p:cNvPr id="15" name="Прямоугольник 14">
            <a:hlinkClick r:id="" action="ppaction://hlinkshowjump?jump=nextslide"/>
          </p:cNvPr>
          <p:cNvSpPr/>
          <p:nvPr/>
        </p:nvSpPr>
        <p:spPr>
          <a:xfrm rot="10800000">
            <a:off x="2051720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а</a:t>
            </a:r>
          </a:p>
        </p:txBody>
      </p:sp>
      <p:pic>
        <p:nvPicPr>
          <p:cNvPr id="16" name="popup_img" descr="http://go4.imgsmail.ru/imgpreview?key=http%3A//slonishka.ru/wp-content/uploads/leo2.jpg&amp;mb=imgdb_preview_155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492896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68864E-7 L 0.33073 0.43002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" action="ppaction://hlinkshowjump?jump=nextslide"/>
          </p:cNvPr>
          <p:cNvSpPr/>
          <p:nvPr/>
        </p:nvSpPr>
        <p:spPr>
          <a:xfrm rot="10800000">
            <a:off x="3779912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й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й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 rot="10800000">
            <a:off x="8028384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ш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5508104" y="404664"/>
            <a:ext cx="673224" cy="745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 а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2051720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а</a:t>
            </a:r>
          </a:p>
        </p:txBody>
      </p:sp>
      <p:pic>
        <p:nvPicPr>
          <p:cNvPr id="16" name="popup_img" descr="http://go4.imgsmail.ru/imgpreview?key=http%3A//slonishka.ru/wp-content/uploads/leo2.jpg&amp;mb=imgdb_preview_155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492896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68864E-7 L 0.26788 0.46148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>
            <a:off x="3779912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й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й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 rot="10800000">
            <a:off x="8028384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ш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13" name="Прямоугольник 12">
            <a:hlinkClick r:id="" action="ppaction://hlinkshowjump?jump=nextslide"/>
          </p:cNvPr>
          <p:cNvSpPr/>
          <p:nvPr/>
        </p:nvSpPr>
        <p:spPr>
          <a:xfrm rot="10800000">
            <a:off x="5508104" y="404664"/>
            <a:ext cx="673224" cy="745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6" name="popup_img" descr="http://go4.imgsmail.ru/imgpreview?key=http%3A//slonishka.ru/wp-content/uploads/leo2.jpg&amp;mb=imgdb_preview_155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564904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9438 L 0.10243 0.52463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4400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й</a:t>
            </a:r>
            <a:endParaRPr lang="ru-RU" sz="4800" dirty="0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 rot="10800000">
            <a:off x="8028384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ш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5508104" y="404664"/>
            <a:ext cx="673224" cy="745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6" name="popup_img" descr="http://go4.imgsmail.ru/imgpreview?key=http%3A//slonishka.ru/wp-content/uploads/leo2.jpg&amp;mb=imgdb_preview_155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780928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9 0.10316 L -0.09202 0.52301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4400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й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 rot="10800000">
            <a:off x="8028384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ш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404664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6" name="popup_img" descr="http://go4.imgsmail.ru/imgpreview?key=http%3A//slonishka.ru/wp-content/uploads/leo2.jpg&amp;mb=imgdb_preview_1558">
            <a:hlinkClick r:id="" action="ppaction://hlinkshowjump?jump=nextslide"/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08920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411760" y="5877272"/>
            <a:ext cx="4896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Нажми мышкой на героя.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9438 L -0.44097 0.52463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ш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2606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2606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б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2606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/>
              <a:t>й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2606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pic>
        <p:nvPicPr>
          <p:cNvPr id="9" name="popup_img" descr="http://go3.imgsmail.ru/imgpreview?key=http%3A//www.velomag56.ru/foto/1562b.jpg&amp;mb=imgdb_preview_145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85293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7858148" y="6143644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 rot="10800000">
            <a:off x="1475656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 rot="10800000">
            <a:off x="3131840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ь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 rot="10800000">
            <a:off x="6372200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802838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4" name="popup_img" descr="http://go2.imgsmail.ru/imgpreview?key=http%3A//www.budosport.ru/files/2012071817078942405006715521fe3.jpg&amp;mb=imgdb_preview_28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996952"/>
            <a:ext cx="1581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39552" y="5589240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 курсором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 rot="10800000">
            <a:off x="1475656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 rot="10800000">
            <a:off x="3131840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ь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 rot="10800000">
            <a:off x="6372200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802838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4" name="popup_img" descr="http://go2.imgsmail.ru/imgpreview?key=http%3A//www.budosport.ru/files/2012071817078942405006715521fe3.jpg&amp;mb=imgdb_preview_28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84984"/>
            <a:ext cx="1581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95536" y="5877272"/>
            <a:ext cx="8292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курсором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7888 L 0.33472 0.551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 rot="10800000">
            <a:off x="3131840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ь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 rot="10800000">
            <a:off x="6372200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802838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4" name="popup_img" descr="http://go2.imgsmail.ru/imgpreview?key=http%3A//www.budosport.ru/files/2012071817078942405006715521fe3.jpg&amp;mb=imgdb_preview_28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84984"/>
            <a:ext cx="1581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95536" y="5877272"/>
            <a:ext cx="8292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курсором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7888 L 0.15364 0.56141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 flipV="1">
            <a:off x="611560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н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 rot="10800000">
            <a:off x="4860032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476672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476672"/>
            <a:ext cx="5360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 rot="10800000" flipH="1" flipV="1">
            <a:off x="7668344" y="476672"/>
            <a:ext cx="576064" cy="669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N</a:t>
            </a:r>
            <a:endParaRPr lang="ru-RU" sz="4800" dirty="0"/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 flipH="1" flipV="1">
            <a:off x="2339752" y="476672"/>
            <a:ext cx="584448" cy="639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2" name="popup_img" descr="http://go4.imgsmail.ru/imgpreview?key=http%3A//slonishka.ru/wp-content/uploads/leo2.jpg&amp;mb=imgdb_preview_155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80928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5415E-6 L 0.43298 0.535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 rot="10800000">
            <a:off x="6372200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13" name="Прямоугольник 12">
            <a:hlinkClick r:id="" action="ppaction://hlinkshowjump?jump=nextslide"/>
          </p:cNvPr>
          <p:cNvSpPr/>
          <p:nvPr/>
        </p:nvSpPr>
        <p:spPr>
          <a:xfrm rot="10800000">
            <a:off x="802838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4" name="popup_img" descr="http://go2.imgsmail.ru/imgpreview?key=http%3A//www.budosport.ru/files/2012071817078942405006715521fe3.jpg&amp;mb=imgdb_preview_28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356992"/>
            <a:ext cx="1581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95536" y="5877272"/>
            <a:ext cx="8292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курсором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7888 L -0.1849 0.57205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р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8028384" y="404664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4" name="popup_img" descr="http://go2.imgsmail.ru/imgpreview?key=http%3A//www.budosport.ru/files/2012071817078942405006715521fe3.jpg&amp;mb=imgdb_preview_284">
            <a:hlinkClick r:id="" action="ppaction://hlinkshowjump?jump=nextslide"/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56992"/>
            <a:ext cx="1581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979712" y="5877272"/>
            <a:ext cx="4660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Нажми мышкой на героя.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6847 L -0.42136 0.57205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62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62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/>
              <a:t>р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62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62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т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24328" y="62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а</a:t>
            </a:r>
            <a:endParaRPr lang="ru-RU" sz="7200" dirty="0"/>
          </a:p>
        </p:txBody>
      </p:sp>
      <p:pic>
        <p:nvPicPr>
          <p:cNvPr id="9" name="popup_img" descr="http://go1.imgsmail.ru/imgpreview?key=http%3A//vashkatok.ru/pdir/gallery/3185_gate1.jpg&amp;mb=imgdb_preview_69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356992"/>
            <a:ext cx="22002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7858148" y="6143644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Звук_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 flipV="1">
            <a:off x="4214810" y="407194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400" dirty="0" smtClean="0"/>
              <a:t>с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н</a:t>
            </a:r>
            <a:endParaRPr lang="ru-RU" sz="4800" dirty="0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 rot="10800000">
            <a:off x="4860032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476672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476672"/>
            <a:ext cx="5360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 rot="10800000" flipH="1" flipV="1">
            <a:off x="7668344" y="476672"/>
            <a:ext cx="576064" cy="669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N</a:t>
            </a:r>
            <a:endParaRPr lang="ru-RU" sz="4800" dirty="0"/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 flipH="1" flipV="1">
            <a:off x="2339752" y="476672"/>
            <a:ext cx="584448" cy="639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pic>
        <p:nvPicPr>
          <p:cNvPr id="12" name="popup_img" descr="http://go4.imgsmail.ru/imgpreview?key=http%3A//slonishka.ru/wp-content/uploads/leo2.jpg&amp;mb=imgdb_preview_155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80928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9 0.04812 L 0.20434 0.53065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 flipV="1">
            <a:off x="4214810" y="407194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400" dirty="0" smtClean="0"/>
              <a:t>с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н</a:t>
            </a:r>
            <a:endParaRPr lang="ru-RU" sz="48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 rot="10800000">
            <a:off x="4860032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476672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476672"/>
            <a:ext cx="5360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 rot="10800000" flipH="1" flipV="1">
            <a:off x="7668344" y="476672"/>
            <a:ext cx="576064" cy="669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N</a:t>
            </a:r>
            <a:endParaRPr lang="ru-RU" sz="4800" dirty="0"/>
          </a:p>
        </p:txBody>
      </p:sp>
      <p:pic>
        <p:nvPicPr>
          <p:cNvPr id="12" name="popup_img" descr="http://go4.imgsmail.ru/imgpreview?key=http%3A//slonishka.ru/wp-content/uploads/leo2.jpg&amp;mb=imgdb_preview_1558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708920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7.72612E-7 L -0.08664 0.49294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 flipV="1">
            <a:off x="4214810" y="407194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400" dirty="0" smtClean="0"/>
              <a:t>с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7667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err="1" smtClean="0"/>
              <a:t>н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476672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476672"/>
            <a:ext cx="5360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 rot="10800000" flipH="1" flipV="1">
            <a:off x="7668344" y="476672"/>
            <a:ext cx="576064" cy="669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N</a:t>
            </a:r>
            <a:endParaRPr lang="ru-RU" sz="4800" dirty="0"/>
          </a:p>
        </p:txBody>
      </p:sp>
      <p:pic>
        <p:nvPicPr>
          <p:cNvPr id="12" name="popup_img" descr="http://go4.imgsmail.ru/imgpreview?key=http%3A//slonishka.ru/wp-content/uploads/leo2.jpg&amp;mb=imgdb_preview_1558">
            <a:hlinkClick r:id="" action="ppaction://hlinkshowjump?jump=nextslide"/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80928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979712" y="5877272"/>
            <a:ext cx="4660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Нажми мышкой на героя.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3 0.07731 L -0.37778 0.45532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8367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C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8367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8367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Н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8367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16216" y="8367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И</a:t>
            </a:r>
            <a:endParaRPr lang="ru-RU" sz="7200" dirty="0"/>
          </a:p>
        </p:txBody>
      </p:sp>
      <p:pic>
        <p:nvPicPr>
          <p:cNvPr id="12" name="popup_img" descr="http://go3.imgsmail.ru/imgpreview?key=http%3A//www.ukr-prom.com/img/alboms/16412009-11-2087330157.jpg&amp;mb=imgdb_preview_7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068960"/>
            <a:ext cx="1952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8001024" y="6286520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 rot="10800000" flipH="1">
            <a:off x="539552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Л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436096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N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7020272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К</a:t>
            </a:r>
          </a:p>
        </p:txBody>
      </p:sp>
      <p:sp>
        <p:nvSpPr>
          <p:cNvPr id="16" name="Прямоугольник 15"/>
          <p:cNvSpPr/>
          <p:nvPr/>
        </p:nvSpPr>
        <p:spPr>
          <a:xfrm rot="10800000">
            <a:off x="2915816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Ы</a:t>
            </a:r>
            <a:endParaRPr lang="ru-RU" sz="4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79912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Ж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Н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228184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956376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К</a:t>
            </a:r>
          </a:p>
        </p:txBody>
      </p:sp>
      <p:pic>
        <p:nvPicPr>
          <p:cNvPr id="22" name="popup_img" descr="http://go2.imgsmail.ru/imgpreview?key=http%3A//www.budosport.ru/files/2012071817078942405006715521fe3.jpg&amp;mb=imgdb_preview_28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212976"/>
            <a:ext cx="1581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395536" y="5661248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 rot="10800000" flipH="1">
            <a:off x="539552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Л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436096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N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7020272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К</a:t>
            </a:r>
          </a:p>
        </p:txBody>
      </p:sp>
      <p:sp>
        <p:nvSpPr>
          <p:cNvPr id="16" name="Прямоугольник 15">
            <a:hlinkClick r:id="" action="ppaction://hlinkshowjump?jump=nextslide"/>
          </p:cNvPr>
          <p:cNvSpPr/>
          <p:nvPr/>
        </p:nvSpPr>
        <p:spPr>
          <a:xfrm rot="10800000">
            <a:off x="2915816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Ы</a:t>
            </a:r>
            <a:endParaRPr lang="ru-RU" sz="4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79912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Ж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Н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228184" y="33265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956376" y="33265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К</a:t>
            </a:r>
          </a:p>
        </p:txBody>
      </p:sp>
      <p:pic>
        <p:nvPicPr>
          <p:cNvPr id="22" name="popup_img" descr="http://go2.imgsmail.ru/imgpreview?key=http%3A//www.budosport.ru/files/2012071817078942405006715521fe3.jpg&amp;mb=imgdb_preview_28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84984"/>
            <a:ext cx="1581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395536" y="5877272"/>
            <a:ext cx="809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Укажи мышкой на неправильно написанные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3655 L 0.40156 0.5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507</Words>
  <Application>Microsoft Office PowerPoint</Application>
  <PresentationFormat>Экран (4:3)</PresentationFormat>
  <Paragraphs>282</Paragraphs>
  <Slides>33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Молодец!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 5  зачеркни неправильно написанные буквы и прочитай слова</dc:title>
  <dc:creator>Рощупкина Ольга</dc:creator>
  <cp:lastModifiedBy>Ольга</cp:lastModifiedBy>
  <cp:revision>64</cp:revision>
  <dcterms:created xsi:type="dcterms:W3CDTF">2014-02-16T10:49:29Z</dcterms:created>
  <dcterms:modified xsi:type="dcterms:W3CDTF">2014-03-19T14:35:10Z</dcterms:modified>
</cp:coreProperties>
</file>