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0" r:id="rId4"/>
    <p:sldId id="272" r:id="rId5"/>
    <p:sldId id="271" r:id="rId6"/>
    <p:sldId id="264" r:id="rId7"/>
    <p:sldId id="266" r:id="rId8"/>
    <p:sldId id="279" r:id="rId9"/>
    <p:sldId id="260" r:id="rId10"/>
    <p:sldId id="258" r:id="rId11"/>
    <p:sldId id="261" r:id="rId12"/>
    <p:sldId id="273" r:id="rId13"/>
    <p:sldId id="282" r:id="rId14"/>
    <p:sldId id="278" r:id="rId15"/>
    <p:sldId id="269" r:id="rId16"/>
    <p:sldId id="281" r:id="rId17"/>
    <p:sldId id="275" r:id="rId18"/>
    <p:sldId id="280" r:id="rId19"/>
    <p:sldId id="26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2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alpha val="10000"/>
              </a:srgb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hyperlink" Target="http://images.yandex.ru/yandsearch?fp=0&amp;img_url=http://farforushka.ru/wp-content/uploads/2010/04/Chinese_vase1.jpg&amp;iorient=&amp;ih=&amp;nojs=1&amp;icolor=&amp;site=&amp;text=%D0%B2%D0%B0%D0%B7%D0%B0%20%D0%BA%D0%B0%D1%80%D1%82%D0%B8%D0%BD%D0%BA%D0%B8%20%D0%B4%D0%BB%D1%8F%20%D0%B4%D0%B5%D1%82%D0%B5%D0%B9&amp;iw=&amp;wp=&amp;pos=3&amp;recent=&amp;type=&amp;isize=&amp;rpt=simage&amp;itype=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0" Type="http://schemas.openxmlformats.org/officeDocument/2006/relationships/image" Target="../media/image36.jpg"/><Relationship Id="rId4" Type="http://schemas.openxmlformats.org/officeDocument/2006/relationships/hyperlink" Target="http://www.moznet.org.ru/uploads/products/89924-60x60.jpg" TargetMode="External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08541" y="2132856"/>
            <a:ext cx="4336059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Ходит повар в колпаке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поварешкою в руке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готовит нам обед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Щи, компот и винегрет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357149"/>
            <a:ext cx="7234033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7000" b="1" dirty="0" smtClean="0">
                <a:ln/>
                <a:solidFill>
                  <a:schemeClr val="accent3"/>
                </a:solidFill>
              </a:rPr>
              <a:t>Что умеют повара</a:t>
            </a:r>
            <a:endParaRPr lang="ru-RU" sz="70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564904"/>
            <a:ext cx="4167708" cy="418437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525475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ГБДОУ № 11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Великая Татьяна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Валентиновна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_1_~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1428385"/>
            <a:ext cx="4536504" cy="5478292"/>
          </a:xfrm>
        </p:spPr>
      </p:pic>
      <p:sp>
        <p:nvSpPr>
          <p:cNvPr id="3" name="Прямоугольник 2"/>
          <p:cNvSpPr/>
          <p:nvPr/>
        </p:nvSpPr>
        <p:spPr>
          <a:xfrm>
            <a:off x="1187624" y="193282"/>
            <a:ext cx="68407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/>
                <a:solidFill>
                  <a:schemeClr val="accent3"/>
                </a:solidFill>
                <a:effectLst/>
              </a:rPr>
              <a:t>Месить тесто</a:t>
            </a:r>
            <a:endParaRPr lang="ru-RU" sz="72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346535_professii_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59" y="1354145"/>
            <a:ext cx="4392488" cy="5472308"/>
          </a:xfrm>
        </p:spPr>
      </p:pic>
      <p:sp>
        <p:nvSpPr>
          <p:cNvPr id="3" name="Прямоугольник 2"/>
          <p:cNvSpPr/>
          <p:nvPr/>
        </p:nvSpPr>
        <p:spPr>
          <a:xfrm>
            <a:off x="1357909" y="153816"/>
            <a:ext cx="650018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/>
                <a:solidFill>
                  <a:schemeClr val="accent3"/>
                </a:solidFill>
                <a:effectLst/>
              </a:rPr>
              <a:t>Печь блины</a:t>
            </a:r>
            <a:endParaRPr lang="ru-RU" sz="72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Documents and Settings\Admin\Мои документы\Мои рисунки\ягоды Новая папка\iCAG4078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7271" y="-295087"/>
            <a:ext cx="3140968" cy="31409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694519"/>
            <a:ext cx="75328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Начинка для пирожков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197" y="2114600"/>
            <a:ext cx="3449074" cy="25868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5" t="3314"/>
          <a:stretch/>
        </p:blipFill>
        <p:spPr>
          <a:xfrm>
            <a:off x="6299947" y="4365104"/>
            <a:ext cx="2844053" cy="22358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795" y="4847675"/>
            <a:ext cx="2729332" cy="19833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42" y="3933056"/>
            <a:ext cx="2249957" cy="29249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6" y="146818"/>
            <a:ext cx="2501416" cy="19677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53767"/>
            <a:ext cx="2774057" cy="1886360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500" dirty="0" smtClean="0"/>
              <a:t>Тесто </a:t>
            </a:r>
            <a:r>
              <a:rPr lang="ru-RU" sz="2500" dirty="0"/>
              <a:t>мнем, мнем, мнем! </a:t>
            </a:r>
            <a:br>
              <a:rPr lang="ru-RU" sz="2500" dirty="0"/>
            </a:br>
            <a:r>
              <a:rPr lang="ru-RU" sz="2500" i="1" dirty="0"/>
              <a:t>(ребенок поочередно «давит» кулачками воображаемое тесто) </a:t>
            </a:r>
            <a:r>
              <a:rPr lang="ru-RU" sz="2500" dirty="0"/>
              <a:t/>
            </a:r>
            <a:br>
              <a:rPr lang="ru-RU" sz="2500" dirty="0"/>
            </a:br>
            <a:r>
              <a:rPr lang="ru-RU" sz="2500" dirty="0"/>
              <a:t>Тесто жмем, жмем, жмем! </a:t>
            </a:r>
            <a:br>
              <a:rPr lang="ru-RU" sz="2500" dirty="0"/>
            </a:br>
            <a:r>
              <a:rPr lang="ru-RU" sz="2500" i="1" dirty="0"/>
              <a:t>(малыш резко сжимает пальцы в кулаки и разжимает их, сначала одновременно, потом поочередно) </a:t>
            </a:r>
            <a:r>
              <a:rPr lang="ru-RU" sz="2500" dirty="0"/>
              <a:t/>
            </a:r>
            <a:br>
              <a:rPr lang="ru-RU" sz="2500" dirty="0"/>
            </a:br>
            <a:r>
              <a:rPr lang="ru-RU" sz="2500" dirty="0"/>
              <a:t>Пироги мы испечем! </a:t>
            </a:r>
            <a:br>
              <a:rPr lang="ru-RU" sz="2500" dirty="0"/>
            </a:br>
            <a:r>
              <a:rPr lang="ru-RU" sz="2500" i="1" dirty="0"/>
              <a:t>(руками «лепим» пироги, как бы перекладывая из одной ладошки в другую) </a:t>
            </a:r>
            <a:endParaRPr lang="ru-RU" sz="2500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1034" y="10165"/>
            <a:ext cx="7327775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000" b="1" cap="none" spc="0" dirty="0">
                <a:ln/>
                <a:solidFill>
                  <a:schemeClr val="accent3"/>
                </a:solidFill>
                <a:effectLst/>
              </a:rPr>
              <a:t>Пальчиковая </a:t>
            </a:r>
            <a:r>
              <a:rPr lang="ru-RU" sz="5000" b="1" cap="none" spc="0" dirty="0" smtClean="0">
                <a:ln/>
                <a:solidFill>
                  <a:schemeClr val="accent3"/>
                </a:solidFill>
                <a:effectLst/>
              </a:rPr>
              <a:t>гимнастика </a:t>
            </a:r>
            <a:r>
              <a:rPr lang="ru-RU" sz="5000" b="1" cap="none" spc="0" dirty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sz="5000" b="1" cap="none" spc="0" dirty="0">
                <a:ln/>
                <a:solidFill>
                  <a:schemeClr val="accent3"/>
                </a:solidFill>
                <a:effectLst/>
              </a:rPr>
            </a:br>
            <a:r>
              <a:rPr lang="ru-RU" sz="5000" b="1" cap="none" spc="0" dirty="0" smtClean="0">
                <a:ln/>
                <a:solidFill>
                  <a:schemeClr val="accent3"/>
                </a:solidFill>
                <a:effectLst/>
              </a:rPr>
              <a:t>«Печем </a:t>
            </a:r>
            <a:r>
              <a:rPr lang="ru-RU" sz="5000" b="1" cap="none" spc="0" dirty="0">
                <a:ln/>
                <a:solidFill>
                  <a:schemeClr val="accent3"/>
                </a:solidFill>
                <a:effectLst/>
              </a:rPr>
              <a:t>пироги»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941168"/>
            <a:ext cx="2359804" cy="176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100797"/>
      </p:ext>
    </p:extLst>
  </p:cSld>
  <p:clrMapOvr>
    <a:masterClrMapping/>
  </p:clrMapOvr>
  <p:transition spd="slow">
    <p:wipe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11219"/>
            <a:ext cx="85410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/>
                <a:solidFill>
                  <a:schemeClr val="accent3"/>
                </a:solidFill>
                <a:effectLst/>
              </a:rPr>
              <a:t>Принадлежности повара</a:t>
            </a:r>
            <a:endParaRPr lang="ru-RU" sz="6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722" y="1567436"/>
            <a:ext cx="3435198" cy="49641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323" y="1252731"/>
            <a:ext cx="4580236" cy="558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02661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erka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347" y="4307760"/>
            <a:ext cx="2088232" cy="25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skovoroda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244704">
            <a:off x="6152832" y="3912320"/>
            <a:ext cx="2126652" cy="376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://www.moznet.org.ru/uploads/products/89924-60x6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2533453" y="4642216"/>
            <a:ext cx="2129112" cy="2129112"/>
          </a:xfrm>
          <a:prstGeom prst="rect">
            <a:avLst/>
          </a:prstGeom>
          <a:noFill/>
        </p:spPr>
      </p:pic>
      <p:pic>
        <p:nvPicPr>
          <p:cNvPr id="5124" name="Picture 4" descr="D:\Documents and Settings\Admin\Мои документы\Мои рисунки\64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5882" y="2463509"/>
            <a:ext cx="3692717" cy="2461811"/>
          </a:xfrm>
          <a:prstGeom prst="rect">
            <a:avLst/>
          </a:prstGeom>
          <a:noFill/>
        </p:spPr>
      </p:pic>
      <p:pic>
        <p:nvPicPr>
          <p:cNvPr id="5130" name="Picture 10" descr="http://im2-tub-ru.yandex.net/i?id=23935577-38-72&amp;n=2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028" y="332656"/>
            <a:ext cx="1752972" cy="2266774"/>
          </a:xfrm>
          <a:prstGeom prst="rect">
            <a:avLst/>
          </a:prstGeom>
          <a:noFill/>
        </p:spPr>
      </p:pic>
      <p:pic>
        <p:nvPicPr>
          <p:cNvPr id="13" name="Рисунок 12" descr="durshlag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6676" y="891372"/>
            <a:ext cx="2596639" cy="189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5769" y="-158326"/>
            <a:ext cx="49064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/>
                <a:solidFill>
                  <a:schemeClr val="accent3"/>
                </a:solidFill>
                <a:effectLst/>
              </a:rPr>
              <a:t>Что лишнее?</a:t>
            </a:r>
            <a:endParaRPr lang="ru-RU" sz="6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5" t="5287" r="2650" b="7152"/>
          <a:stretch/>
        </p:blipFill>
        <p:spPr>
          <a:xfrm>
            <a:off x="577523" y="891372"/>
            <a:ext cx="2300730" cy="31913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317" y="2789155"/>
            <a:ext cx="2076679" cy="1993612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2695" y="188640"/>
            <a:ext cx="394370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/>
                <a:solidFill>
                  <a:schemeClr val="accent3"/>
                </a:solidFill>
                <a:effectLst/>
              </a:rPr>
              <a:t>Посчитай</a:t>
            </a:r>
            <a:endParaRPr lang="ru-RU" sz="7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104" y="763491"/>
            <a:ext cx="2845369" cy="31678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178" y="1057070"/>
            <a:ext cx="2845369" cy="31678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212" y="620688"/>
            <a:ext cx="2845369" cy="316784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942" y="3509422"/>
            <a:ext cx="2845369" cy="31678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89" y="3432893"/>
            <a:ext cx="2845369" cy="316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31880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1340769"/>
            <a:ext cx="5976664" cy="2016224"/>
          </a:xfrm>
        </p:spPr>
        <p:txBody>
          <a:bodyPr/>
          <a:lstStyle/>
          <a:p>
            <a:r>
              <a:rPr lang="ru-RU" dirty="0" smtClean="0"/>
              <a:t>Не </a:t>
            </a:r>
            <a:r>
              <a:rPr lang="ru-RU" dirty="0"/>
              <a:t>печь кормит, а руки. </a:t>
            </a:r>
          </a:p>
          <a:p>
            <a:r>
              <a:rPr lang="ru-RU" dirty="0"/>
              <a:t>Что испечешь, то и съешь. </a:t>
            </a:r>
          </a:p>
          <a:p>
            <a:r>
              <a:rPr lang="ru-RU" dirty="0"/>
              <a:t>Добрый повар стоит доктора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232773"/>
            <a:ext cx="458811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>
                <a:ln/>
                <a:solidFill>
                  <a:schemeClr val="accent3"/>
                </a:solidFill>
                <a:effectLst/>
              </a:rPr>
              <a:t>Пословицы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2780928"/>
            <a:ext cx="2684686" cy="393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52094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808" y="18864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Знают  </a:t>
            </a:r>
            <a:r>
              <a:rPr lang="ru-RU" dirty="0"/>
              <a:t>повара  секреты </a:t>
            </a:r>
          </a:p>
          <a:p>
            <a:pPr marL="0" indent="0">
              <a:buNone/>
            </a:pPr>
            <a:r>
              <a:rPr lang="ru-RU" dirty="0" smtClean="0"/>
              <a:t>Приготовления </a:t>
            </a:r>
            <a:r>
              <a:rPr lang="ru-RU" dirty="0"/>
              <a:t>вкусных </a:t>
            </a:r>
            <a:r>
              <a:rPr lang="ru-RU" dirty="0" smtClean="0"/>
              <a:t>блюд.</a:t>
            </a:r>
          </a:p>
          <a:p>
            <a:pPr marL="0" indent="0">
              <a:buNone/>
            </a:pPr>
            <a:r>
              <a:rPr lang="ru-RU" dirty="0" smtClean="0"/>
              <a:t>Спасибо кажем им за это – </a:t>
            </a:r>
          </a:p>
          <a:p>
            <a:pPr marL="0" indent="0">
              <a:buNone/>
            </a:pPr>
            <a:r>
              <a:rPr lang="ru-RU" dirty="0" smtClean="0"/>
              <a:t>Быть поваром – нелёгкий труд!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2280"/>
            <a:ext cx="3491880" cy="427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00229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1427992"/>
            <a:ext cx="5904656" cy="5439654"/>
          </a:xfrm>
        </p:spPr>
      </p:pic>
      <p:sp>
        <p:nvSpPr>
          <p:cNvPr id="3" name="Прямоугольник 2"/>
          <p:cNvSpPr/>
          <p:nvPr/>
        </p:nvSpPr>
        <p:spPr>
          <a:xfrm>
            <a:off x="287524" y="176397"/>
            <a:ext cx="856895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/>
                <a:solidFill>
                  <a:schemeClr val="accent3"/>
                </a:solidFill>
                <a:effectLst/>
              </a:rPr>
              <a:t>Приятного аппетита!</a:t>
            </a:r>
            <a:endParaRPr lang="ru-RU" sz="72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r>
              <a:rPr lang="ru-RU" dirty="0" smtClean="0"/>
              <a:t>Про повара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7382" y="980728"/>
            <a:ext cx="8697105" cy="5877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/>
              <a:t>Всегда приятно людям есть, когда вкусна еда. </a:t>
            </a:r>
          </a:p>
          <a:p>
            <a:pPr marL="0" indent="0">
              <a:buNone/>
            </a:pPr>
            <a:r>
              <a:rPr lang="ru-RU" sz="3000" dirty="0"/>
              <a:t>А у хороших поваров еда вкусна </a:t>
            </a:r>
            <a:r>
              <a:rPr lang="ru-RU" sz="3000" dirty="0" smtClean="0"/>
              <a:t>всегда:</a:t>
            </a:r>
            <a:endParaRPr lang="ru-RU" sz="3000" dirty="0"/>
          </a:p>
          <a:p>
            <a:pPr marL="0" indent="0">
              <a:buNone/>
            </a:pPr>
            <a:r>
              <a:rPr lang="ru-RU" sz="3000" dirty="0" smtClean="0"/>
              <a:t>Жаркое</a:t>
            </a:r>
            <a:r>
              <a:rPr lang="ru-RU" sz="3000" dirty="0"/>
              <a:t>, рыба, винегрет, окрошка и борщи, </a:t>
            </a:r>
          </a:p>
          <a:p>
            <a:pPr marL="0" indent="0">
              <a:buNone/>
            </a:pPr>
            <a:r>
              <a:rPr lang="ru-RU" sz="3000" dirty="0"/>
              <a:t>Салат, котлеты и омлет, и булочки, и щи. </a:t>
            </a:r>
            <a:endParaRPr lang="ru-RU" sz="3000" dirty="0" smtClean="0"/>
          </a:p>
          <a:p>
            <a:pPr marL="0" indent="0">
              <a:buNone/>
            </a:pPr>
            <a:r>
              <a:rPr lang="ru-RU" sz="3000" dirty="0" smtClean="0"/>
              <a:t>Всегда </a:t>
            </a:r>
            <a:r>
              <a:rPr lang="ru-RU" sz="3000" dirty="0"/>
              <a:t>все свежее у них, ну как должно и быть, </a:t>
            </a:r>
            <a:endParaRPr lang="ru-RU" sz="3000" dirty="0" smtClean="0"/>
          </a:p>
          <a:p>
            <a:pPr marL="0" indent="0">
              <a:buNone/>
            </a:pPr>
            <a:r>
              <a:rPr lang="ru-RU" sz="3000" dirty="0" smtClean="0"/>
              <a:t>Еда </a:t>
            </a:r>
            <a:r>
              <a:rPr lang="ru-RU" sz="3000" dirty="0"/>
              <a:t>не может подгореть и не должна остыть. </a:t>
            </a:r>
          </a:p>
          <a:p>
            <a:pPr marL="0" indent="0">
              <a:buNone/>
            </a:pPr>
            <a:r>
              <a:rPr lang="ru-RU" sz="3000" dirty="0"/>
              <a:t>Я раз обедать приходил, такой я супчик ел, </a:t>
            </a:r>
          </a:p>
          <a:p>
            <a:pPr marL="0" indent="0">
              <a:buNone/>
            </a:pPr>
            <a:r>
              <a:rPr lang="ru-RU" sz="3000" dirty="0"/>
              <a:t>Что ложку чуть не проглотил, тарелку чуть не съел! </a:t>
            </a:r>
          </a:p>
          <a:p>
            <a:pPr marL="0" indent="0">
              <a:buNone/>
            </a:pPr>
            <a:r>
              <a:rPr lang="ru-RU" sz="3000" dirty="0"/>
              <a:t>Вот потому к ним и спешат, обедать к ним идут, </a:t>
            </a:r>
          </a:p>
          <a:p>
            <a:pPr marL="0" indent="0">
              <a:buNone/>
            </a:pPr>
            <a:r>
              <a:rPr lang="ru-RU" sz="3000" dirty="0"/>
              <a:t>И долго их благодарят за этот вкусный труд.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09541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95736" y="168389"/>
            <a:ext cx="491865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/>
                <a:solidFill>
                  <a:schemeClr val="accent3"/>
                </a:solidFill>
                <a:effectLst/>
              </a:rPr>
              <a:t>Варить что?</a:t>
            </a:r>
            <a:endParaRPr lang="ru-RU" sz="7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995" y="2501"/>
            <a:ext cx="2823542" cy="22023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25" y="2500"/>
            <a:ext cx="3362156" cy="20583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" y="4509120"/>
            <a:ext cx="3135335" cy="23488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659" y="4869160"/>
            <a:ext cx="3359649" cy="19762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747" y="1430781"/>
            <a:ext cx="3629789" cy="4446491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976"/>
            <a:ext cx="9268337" cy="6963368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 and Settings\Admin\Мои документы\Мои рисунки\Новая папка (4)\71658980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508579"/>
            <a:ext cx="3096345" cy="3110230"/>
          </a:xfrm>
          <a:prstGeom prst="rect">
            <a:avLst/>
          </a:prstGeom>
          <a:noFill/>
        </p:spPr>
      </p:pic>
      <p:pic>
        <p:nvPicPr>
          <p:cNvPr id="2051" name="Picture 3" descr="D:\Documents and Settings\Admin\Мои документы\Мои рисунки\Новая папка (4)\blyudo-iz-govyazhego-farsh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56894"/>
            <a:ext cx="2987824" cy="2240868"/>
          </a:xfrm>
          <a:prstGeom prst="rect">
            <a:avLst/>
          </a:prstGeom>
          <a:noFill/>
        </p:spPr>
      </p:pic>
      <p:pic>
        <p:nvPicPr>
          <p:cNvPr id="2052" name="Picture 4" descr="D:\Documents and Settings\Admin\Мои документы\Мои рисунки\Новая папка (4)\tradeboardsRkM64_im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0427" y="3068960"/>
            <a:ext cx="3631332" cy="2420888"/>
          </a:xfrm>
          <a:prstGeom prst="rect">
            <a:avLst/>
          </a:prstGeom>
          <a:noFill/>
        </p:spPr>
      </p:pic>
      <p:pic>
        <p:nvPicPr>
          <p:cNvPr id="2053" name="Picture 5" descr="D:\Documents and Settings\Admin\Мои документы\Мои рисунки\Новая папка (4)\samye-poleznye-produkty-dlja-detej_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0"/>
            <a:ext cx="3059832" cy="2027139"/>
          </a:xfrm>
          <a:prstGeom prst="rect">
            <a:avLst/>
          </a:prstGeom>
          <a:noFill/>
        </p:spPr>
      </p:pic>
      <p:pic>
        <p:nvPicPr>
          <p:cNvPr id="2054" name="Picture 6" descr="D:\Documents and Settings\Admin\Мои документы\Мои рисунки\Новая папка (2)\post-4806-117003080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92" y="263607"/>
            <a:ext cx="3016640" cy="2060848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4568" y="4674770"/>
            <a:ext cx="3167633" cy="21832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63688" y="4323"/>
            <a:ext cx="590465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/>
                <a:solidFill>
                  <a:schemeClr val="accent3"/>
                </a:solidFill>
                <a:effectLst/>
              </a:rPr>
              <a:t>Жарить что?</a:t>
            </a:r>
            <a:endParaRPr lang="ru-RU" sz="72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2747842_large_4929741_a19cdca8ce3e_050ae954589b269e100942bb6a769b8c_290.gif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1260048"/>
            <a:ext cx="4740202" cy="5597952"/>
          </a:xfrm>
        </p:spPr>
      </p:pic>
      <p:sp>
        <p:nvSpPr>
          <p:cNvPr id="3" name="Прямоугольник 2"/>
          <p:cNvSpPr/>
          <p:nvPr/>
        </p:nvSpPr>
        <p:spPr>
          <a:xfrm>
            <a:off x="388248" y="-3577"/>
            <a:ext cx="816178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/>
                <a:solidFill>
                  <a:schemeClr val="accent3"/>
                </a:solidFill>
                <a:effectLst/>
              </a:rPr>
              <a:t>Чистить и резать овощи</a:t>
            </a:r>
            <a:endParaRPr lang="ru-RU" sz="6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hucan-teeniscover-kenh14-02b-2c6c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1628800"/>
            <a:ext cx="5308832" cy="5229200"/>
          </a:xfrm>
        </p:spPr>
      </p:pic>
      <p:sp>
        <p:nvSpPr>
          <p:cNvPr id="3" name="Прямоугольник 2"/>
          <p:cNvSpPr/>
          <p:nvPr/>
        </p:nvSpPr>
        <p:spPr>
          <a:xfrm>
            <a:off x="395536" y="116632"/>
            <a:ext cx="856895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/>
                <a:solidFill>
                  <a:schemeClr val="accent3"/>
                </a:solidFill>
                <a:effectLst/>
              </a:rPr>
              <a:t>Почему плачет повар?</a:t>
            </a:r>
            <a:endParaRPr lang="ru-RU" sz="6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1579353"/>
            <a:ext cx="4275681" cy="5263338"/>
          </a:xfrm>
        </p:spPr>
      </p:pic>
      <p:sp>
        <p:nvSpPr>
          <p:cNvPr id="5" name="Прямоугольник 4"/>
          <p:cNvSpPr/>
          <p:nvPr/>
        </p:nvSpPr>
        <p:spPr>
          <a:xfrm>
            <a:off x="1510188" y="188640"/>
            <a:ext cx="687823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/>
                <a:solidFill>
                  <a:schemeClr val="accent3"/>
                </a:solidFill>
                <a:effectLst/>
              </a:rPr>
              <a:t>Солить   Перчить</a:t>
            </a:r>
            <a:endParaRPr lang="ru-RU" sz="72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1728871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332656"/>
            <a:ext cx="83529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/>
                <a:solidFill>
                  <a:schemeClr val="accent3"/>
                </a:solidFill>
                <a:effectLst/>
              </a:rPr>
              <a:t>Пробовать на вкус</a:t>
            </a:r>
            <a:endParaRPr lang="ru-RU" sz="7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88018"/>
            <a:ext cx="5112568" cy="5368196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543</TotalTime>
  <Words>215</Words>
  <Application>Microsoft Office PowerPoint</Application>
  <PresentationFormat>Экран (4:3)</PresentationFormat>
  <Paragraphs>45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Презентация PowerPoint</vt:lpstr>
      <vt:lpstr>Про повара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умеют повара</dc:title>
  <dc:creator>user</dc:creator>
  <cp:lastModifiedBy>user</cp:lastModifiedBy>
  <cp:revision>59</cp:revision>
  <dcterms:modified xsi:type="dcterms:W3CDTF">2015-12-23T19:52:31Z</dcterms:modified>
</cp:coreProperties>
</file>