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5D30E-27D2-4384-8CF3-BEDDD48E2592}" type="datetimeFigureOut">
              <a:rPr lang="ru-RU"/>
              <a:pPr>
                <a:defRPr/>
              </a:pPr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BE423-3BF3-4516-A0F0-56C29CE9DB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4E21F-04D3-48D6-B530-FCABEBBB727E}" type="datetimeFigureOut">
              <a:rPr lang="ru-RU"/>
              <a:pPr>
                <a:defRPr/>
              </a:pPr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14FFE-D0D4-4826-8044-408CDF7F2F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7AC70-F209-4198-9DF2-6F7A0057E2D9}" type="datetimeFigureOut">
              <a:rPr lang="ru-RU"/>
              <a:pPr>
                <a:defRPr/>
              </a:pPr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A61AF-DC4E-4DF9-8C18-01A043DEDC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49E2B-6713-4073-8F4E-F636505E311A}" type="datetimeFigureOut">
              <a:rPr lang="ru-RU"/>
              <a:pPr>
                <a:defRPr/>
              </a:pPr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4AE23-720E-483F-81D7-1D285F555E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A8BC0-9E1D-42C7-8364-2E5F79655F4B}" type="datetimeFigureOut">
              <a:rPr lang="ru-RU"/>
              <a:pPr>
                <a:defRPr/>
              </a:pPr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9EBA3-0403-45AA-9273-4697C729B2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5B189-0DFD-47FA-8797-9247C5EF728F}" type="datetimeFigureOut">
              <a:rPr lang="ru-RU"/>
              <a:pPr>
                <a:defRPr/>
              </a:pPr>
              <a:t>21.05.2014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52DC3-C91B-47CD-8E06-063172E845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A739B-47EF-4C45-B091-F597B1BD5A38}" type="datetimeFigureOut">
              <a:rPr lang="ru-RU"/>
              <a:pPr>
                <a:defRPr/>
              </a:pPr>
              <a:t>21.05.2014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83786-84E3-4EFE-A2E9-6B9D388A42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DF601-1857-4A5F-A637-70BF6558AF4C}" type="datetimeFigureOut">
              <a:rPr lang="ru-RU"/>
              <a:pPr>
                <a:defRPr/>
              </a:pPr>
              <a:t>21.05.2014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0C075-6A9D-4AB8-A5B2-ED7D6E8D28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1E5D1-1A59-476F-BB2B-2A96621B73DC}" type="datetimeFigureOut">
              <a:rPr lang="ru-RU"/>
              <a:pPr>
                <a:defRPr/>
              </a:pPr>
              <a:t>21.05.2014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11EBC-CC4F-40E9-85B2-7E2731AAC4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12337-78CC-47A3-8579-BE8EE3CBCB9E}" type="datetimeFigureOut">
              <a:rPr lang="ru-RU"/>
              <a:pPr>
                <a:defRPr/>
              </a:pPr>
              <a:t>21.05.2014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249B2-3CA3-4399-9B66-29D3E705A4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C0685-5C8A-4E61-91CE-FFD81915F27B}" type="datetimeFigureOut">
              <a:rPr lang="ru-RU"/>
              <a:pPr>
                <a:defRPr/>
              </a:pPr>
              <a:t>21.05.2014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1F39B-4371-42AC-9BA4-85D899855D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44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9EC980-BC48-4D6C-B238-53B12120FD02}" type="datetimeFigureOut">
              <a:rPr lang="ru-RU"/>
              <a:pPr>
                <a:defRPr/>
              </a:pPr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4FC898-7423-45ED-9508-FAAF47140F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2_full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7784" y="2852936"/>
            <a:ext cx="3672408" cy="370109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0"/>
            <a:ext cx="8352928" cy="270892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8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Космическая академия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1_sputnik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4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10943_html_m5700a2d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186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etai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1008280_500_400_sourc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274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9ed386ea64bff29f48b81960e0bde396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2186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image-3681710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.png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39552" y="12746"/>
            <a:ext cx="8028384" cy="6845254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95536" y="4426565"/>
            <a:ext cx="8240076" cy="243143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12 апреля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День Космонавтики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x_3f66248e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115616" y="188640"/>
            <a:ext cx="6408712" cy="6459340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061_astromaster70az_large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3475" y="0"/>
            <a:ext cx="4337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00110776-171292_catl_70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45DA13D14A8D-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169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2503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ant_ny_vla_zdroj_hajor_wikipedia_500f923ecd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258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n12266-1_600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.png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39552" y="12746"/>
            <a:ext cx="8028384" cy="6845254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95536" y="4426565"/>
            <a:ext cx="8240076" cy="243143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12 апреля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День Космонавтики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81a97864b86e7fabb6f42bf67767596_700x55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3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nk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img_22015257_140_1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archive_winter_wallpapers_new_ufo_013832_29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001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269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.png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39552" y="12746"/>
            <a:ext cx="8028384" cy="6845254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95536" y="4426565"/>
            <a:ext cx="8240076" cy="243143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12 апреля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День Космонавтики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38338"/>
          </a:xfrm>
        </p:spPr>
        <p:txBody>
          <a:bodyPr/>
          <a:lstStyle/>
          <a:p>
            <a:r>
              <a:rPr lang="ru-RU" dirty="0" smtClean="0"/>
              <a:t>Автор: педагог-психолог начальных классов МБС(К)ОУ С(К)ОШ № 3 </a:t>
            </a:r>
            <a:r>
              <a:rPr lang="en-US" dirty="0" smtClean="0"/>
              <a:t>VIII</a:t>
            </a:r>
            <a:r>
              <a:rPr lang="ru-RU" dirty="0" smtClean="0"/>
              <a:t> вида г.Березники Старцева Ксения Николаевна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.png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39552" y="12746"/>
            <a:ext cx="8028384" cy="6845254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95536" y="4426565"/>
            <a:ext cx="8240076" cy="243143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12 апреля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День Космонавтики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 descr="2225c4e4acad0f8dab2f08bae2913ae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0013" y="0"/>
            <a:ext cx="9247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4304448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1957 г.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Собака Лайка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 descr="sputnik37_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114866" y="5103674"/>
            <a:ext cx="5029134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1960 г.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Белка и Стрелка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 descr="11350-nar-gagarin-kom-till-sverige.jpg"/>
          <p:cNvPicPr>
            <a:picLocks noChangeAspect="1"/>
          </p:cNvPicPr>
          <p:nvPr/>
        </p:nvPicPr>
        <p:blipFill>
          <a:blip r:embed="rId2" cstate="print"/>
          <a:srcRect l="-1466"/>
          <a:stretch>
            <a:fillRect/>
          </a:stretch>
        </p:blipFill>
        <p:spPr bwMode="auto">
          <a:xfrm>
            <a:off x="-180975" y="0"/>
            <a:ext cx="9324975" cy="689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5291000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12 апреля 1961 г.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Юрий Гагарин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 descr="in_the_shadow_of_the_moon_2007_1284x1024_39157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5103674"/>
            <a:ext cx="4764509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21 июля 1969 г.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Нил </a:t>
            </a:r>
            <a:r>
              <a:rPr lang="ru-RU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Армстронг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.png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39552" y="12746"/>
            <a:ext cx="8028384" cy="6845254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95536" y="4426565"/>
            <a:ext cx="8240076" cy="243143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12 апреля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День Космонавтики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putnik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51520" y="0"/>
            <a:ext cx="8676456" cy="6870781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5223160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4 октября 1957 г.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Спутник-1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856fde4a498920429f8951efebb81ed.jpe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512" y="188640"/>
            <a:ext cx="3203848" cy="6337126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3" name="Рисунок 2" descr="0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707904" y="548680"/>
            <a:ext cx="5280587" cy="3960440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995936" y="4653136"/>
            <a:ext cx="4540730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Ноябрь 1957 г.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Спутник-2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73</Words>
  <Application>Microsoft Office PowerPoint</Application>
  <PresentationFormat>Экран (4:3)</PresentationFormat>
  <Paragraphs>24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Тема Office</vt:lpstr>
      <vt:lpstr>Космическая академия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Автор: педагог-психолог начальных классов МБС(К)ОУ С(К)ОШ № 3 VIII вида г.Березники Старцева Ксения Николаевна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Космическая академия</dc:title>
  <dc:creator>Ксения</dc:creator>
  <cp:lastModifiedBy>Ксения</cp:lastModifiedBy>
  <cp:revision>10</cp:revision>
  <dcterms:created xsi:type="dcterms:W3CDTF">2014-04-08T06:19:16Z</dcterms:created>
  <dcterms:modified xsi:type="dcterms:W3CDTF">2014-05-21T03:46:32Z</dcterms:modified>
</cp:coreProperties>
</file>