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правила-русского-язы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87462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142984"/>
            <a:ext cx="3500446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Русский язык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071678"/>
            <a:ext cx="3857652" cy="373174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Прозвенел звонок веселый,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Начинаем наш урок!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Любознательные дети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Хотят знать про все на свете.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А пока проверь, дружок,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Ты готов начать урок?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Все ль на месте, все ль в порядке: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Ручка, книжки и тетрадки?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Чистописание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5400684" cy="487375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тетрадь свою открою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наклонно положу.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Я, друзья, от вас не скрою: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Ручку правильно держу.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Сяду прямо, не согнусь,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работу я возьмусь!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презентации\02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357298"/>
            <a:ext cx="300037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Повторение – мать учения!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Выдели корень. Вставь пропущенные буквы. Устно подбери проверочные слова.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57290" y="1357298"/>
            <a:ext cx="275751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н__чной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кр__чать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х__лодный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г__лодный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п__сьмо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сл__ненок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м__ряк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с__довник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ч__стота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л__сенок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д__машний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29058" y="1428736"/>
            <a:ext cx="2641468" cy="48863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шу__ка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ша__ка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сугро__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гри__ки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стол__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ястре__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гри__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ду__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оши__ка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зу__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клю__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6286512" y="1357298"/>
            <a:ext cx="2641468" cy="48863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ла__ках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цара__ки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ре__ка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сер__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зу__ки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None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гря__ка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в__селый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з__мля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с__сновый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гн__здо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варе__ки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площа__ка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Подбери другую форму этого же слова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572000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Лист, лес, дом, книга, </a:t>
            </a:r>
            <a:r>
              <a:rPr lang="ru-RU" sz="3600" dirty="0" smtClean="0"/>
              <a:t>ученик</a:t>
            </a:r>
            <a:r>
              <a:rPr lang="ru-RU" sz="3600" dirty="0" smtClean="0"/>
              <a:t>, яблоко</a:t>
            </a:r>
            <a:endParaRPr lang="ru-RU" sz="3600" dirty="0" smtClean="0"/>
          </a:p>
          <a:p>
            <a:pPr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Подбери родственные слова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Лист, лес, дом,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яблоко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208</Words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Русский язык</vt:lpstr>
      <vt:lpstr>Чистописание </vt:lpstr>
      <vt:lpstr>Повторение – мать учения!  Выдели корень. Вставь пропущенные буквы. Устно подбери проверочные слова.</vt:lpstr>
      <vt:lpstr>Подбери другую форму этого же слова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</cp:revision>
  <dcterms:modified xsi:type="dcterms:W3CDTF">2012-12-09T11:04:38Z</dcterms:modified>
</cp:coreProperties>
</file>